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240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8"/>
    <p:restoredTop sz="96006"/>
  </p:normalViewPr>
  <p:slideViewPr>
    <p:cSldViewPr snapToGrid="0" snapToObjects="1">
      <p:cViewPr varScale="1">
        <p:scale>
          <a:sx n="77" d="100"/>
          <a:sy n="77" d="100"/>
        </p:scale>
        <p:origin x="216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90BFF2-767F-0B45-91C6-727356E71521}" type="datetimeFigureOut">
              <a:rPr lang="de-DE" smtClean="0"/>
              <a:t>06.06.20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0C654-E294-6E47-8E54-715A34A261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9779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9B7FD8B-F0B5-4E44-9027-DC0DE4BEE541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285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DE" sz="1800">
              <a:solidFill>
                <a:prstClr val="white"/>
              </a:solidFill>
            </a:endParaRPr>
          </a:p>
        </p:txBody>
      </p:sp>
      <p:pic>
        <p:nvPicPr>
          <p:cNvPr id="4" name="Bild 3" descr="_ZNL-Fussmaster_Bericht-Brief-Text.ps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280" y="5779008"/>
            <a:ext cx="10078720" cy="1078992"/>
          </a:xfrm>
          <a:prstGeom prst="rect">
            <a:avLst/>
          </a:prstGeom>
        </p:spPr>
      </p:pic>
      <p:sp>
        <p:nvSpPr>
          <p:cNvPr id="10" name="Untertitel 2"/>
          <p:cNvSpPr>
            <a:spLocks noGrp="1"/>
          </p:cNvSpPr>
          <p:nvPr>
            <p:ph type="subTitle" idx="1"/>
          </p:nvPr>
        </p:nvSpPr>
        <p:spPr>
          <a:xfrm>
            <a:off x="4175787" y="3717032"/>
            <a:ext cx="7542080" cy="115212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fontAlgn="base" hangingPunct="1">
              <a:buNone/>
              <a:defRPr lang="de-DE" sz="2000" kern="1200" dirty="0">
                <a:solidFill>
                  <a:srgbClr val="3078BD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DE" dirty="0"/>
          </a:p>
        </p:txBody>
      </p:sp>
      <p:cxnSp>
        <p:nvCxnSpPr>
          <p:cNvPr id="14" name="Gerade Verbindung 13"/>
          <p:cNvCxnSpPr/>
          <p:nvPr/>
        </p:nvCxnSpPr>
        <p:spPr>
          <a:xfrm>
            <a:off x="0" y="1958975"/>
            <a:ext cx="12192000" cy="0"/>
          </a:xfrm>
          <a:prstGeom prst="line">
            <a:avLst/>
          </a:prstGeom>
          <a:ln w="12700">
            <a:solidFill>
              <a:schemeClr val="bg1"/>
            </a:solidFill>
            <a:prstDash val="sysDot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6" name="Titel 1"/>
          <p:cNvSpPr>
            <a:spLocks noGrp="1"/>
          </p:cNvSpPr>
          <p:nvPr>
            <p:ph type="ctrTitle"/>
          </p:nvPr>
        </p:nvSpPr>
        <p:spPr>
          <a:xfrm>
            <a:off x="4175787" y="2130428"/>
            <a:ext cx="7542080" cy="1470025"/>
          </a:xfrm>
        </p:spPr>
        <p:txBody>
          <a:bodyPr>
            <a:noAutofit/>
          </a:bodyPr>
          <a:lstStyle>
            <a:lvl1pPr algn="l">
              <a:defRPr sz="2800"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pic>
        <p:nvPicPr>
          <p:cNvPr id="2" name="Bild 1" descr="zelleppt_breit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884" y="-13543"/>
            <a:ext cx="4011939" cy="6884584"/>
          </a:xfrm>
          <a:prstGeom prst="rect">
            <a:avLst/>
          </a:prstGeom>
        </p:spPr>
      </p:pic>
      <p:pic>
        <p:nvPicPr>
          <p:cNvPr id="13" name="Bild 12" descr="Logo ZNL quer standard RGB_PPT50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4139" y="476672"/>
            <a:ext cx="4441952" cy="78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580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de-DE" dirty="0"/>
              <a:t>Text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>
                <a:solidFill>
                  <a:srgbClr val="000000"/>
                </a:solidFill>
              </a:rPr>
              <a:t>15.12.2013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solidFill>
                  <a:srgbClr val="000000"/>
                </a:solidFill>
              </a:rPr>
              <a:t>/  </a:t>
            </a:r>
            <a:r>
              <a:rPr lang="de-DE" dirty="0" err="1">
                <a:solidFill>
                  <a:srgbClr val="000000"/>
                </a:solidFill>
              </a:rPr>
              <a:t>Praesentationstitel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Ins="720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05EE493-AD2E-4872-B2F6-8F12A747F0A5}" type="slidenum">
              <a:rPr lang="de-DE" smtClean="0">
                <a:solidFill>
                  <a:srgbClr val="84BD00"/>
                </a:solidFill>
              </a:rPr>
              <a:pPr/>
              <a:t>‹Nr.›</a:t>
            </a:fld>
            <a:endParaRPr lang="de-DE" dirty="0">
              <a:solidFill>
                <a:srgbClr val="84BD00"/>
              </a:solidFill>
            </a:endParaRPr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4" hasCustomPrompt="1"/>
          </p:nvPr>
        </p:nvSpPr>
        <p:spPr>
          <a:xfrm>
            <a:off x="1007435" y="115888"/>
            <a:ext cx="8449832" cy="216470"/>
          </a:xfrm>
        </p:spPr>
        <p:txBody>
          <a:bodyPr lIns="18000" anchor="b" anchorCtr="0">
            <a:noAutofit/>
          </a:bodyPr>
          <a:lstStyle>
            <a:lvl1pPr marL="0" indent="0">
              <a:buFont typeface="Arial" panose="020B0604020202020204" pitchFamily="34" charset="0"/>
              <a:buNone/>
              <a:defRPr sz="900" b="0" cap="all">
                <a:solidFill>
                  <a:schemeClr val="tx2"/>
                </a:solidFill>
                <a:latin typeface="+mn-lt"/>
              </a:defRPr>
            </a:lvl1pPr>
            <a:lvl2pPr marL="0" indent="0">
              <a:buFont typeface="Arial" panose="020B0604020202020204" pitchFamily="34" charset="0"/>
              <a:buNone/>
              <a:defRPr sz="900" b="0" cap="all">
                <a:solidFill>
                  <a:schemeClr val="tx2"/>
                </a:solidFill>
                <a:latin typeface="+mn-lt"/>
              </a:defRPr>
            </a:lvl2pPr>
            <a:lvl3pPr marL="0" indent="0">
              <a:buNone/>
              <a:defRPr sz="900" b="0" cap="all">
                <a:solidFill>
                  <a:schemeClr val="tx2"/>
                </a:solidFill>
                <a:latin typeface="+mn-lt"/>
              </a:defRPr>
            </a:lvl3pPr>
            <a:lvl4pPr marL="0" indent="0">
              <a:buNone/>
              <a:defRPr sz="900" b="0" cap="all">
                <a:solidFill>
                  <a:schemeClr val="tx2"/>
                </a:solidFill>
                <a:latin typeface="+mn-lt"/>
              </a:defRPr>
            </a:lvl4pPr>
            <a:lvl5pPr marL="0" indent="0">
              <a:buNone/>
              <a:defRPr sz="900" b="0" i="0" cap="all">
                <a:solidFill>
                  <a:schemeClr val="tx2"/>
                </a:solidFill>
                <a:latin typeface="+mn-lt"/>
              </a:defRPr>
            </a:lvl5pPr>
            <a:lvl6pPr marL="0" indent="0">
              <a:buNone/>
              <a:defRPr sz="900" b="0" cap="all">
                <a:solidFill>
                  <a:schemeClr val="tx2"/>
                </a:solidFill>
                <a:latin typeface="+mn-lt"/>
              </a:defRPr>
            </a:lvl6pPr>
            <a:lvl7pPr marL="0" indent="0">
              <a:buNone/>
              <a:defRPr sz="900" b="0" cap="all">
                <a:solidFill>
                  <a:schemeClr val="tx2"/>
                </a:solidFill>
                <a:latin typeface="+mn-lt"/>
              </a:defRPr>
            </a:lvl7pPr>
            <a:lvl8pPr marL="0" indent="0">
              <a:buNone/>
              <a:defRPr sz="900" b="0" cap="all">
                <a:solidFill>
                  <a:schemeClr val="tx2"/>
                </a:solidFill>
                <a:latin typeface="+mn-lt"/>
              </a:defRPr>
            </a:lvl8pPr>
            <a:lvl9pPr marL="0" indent="0">
              <a:buNone/>
              <a:defRPr sz="900" b="0" cap="all">
                <a:solidFill>
                  <a:schemeClr val="tx2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/  Kapitel X  /  Kapitelbenennung</a:t>
            </a:r>
          </a:p>
        </p:txBody>
      </p:sp>
    </p:spTree>
    <p:extLst>
      <p:ext uri="{BB962C8B-B14F-4D97-AF65-F5344CB8AC3E}">
        <p14:creationId xmlns:p14="http://schemas.microsoft.com/office/powerpoint/2010/main" val="884555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719666" y="1412876"/>
            <a:ext cx="4993217" cy="439261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dirty="0"/>
              <a:t>Text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5903385" y="1412876"/>
            <a:ext cx="5088467" cy="439261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dirty="0"/>
              <a:t>Text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>
                <a:solidFill>
                  <a:srgbClr val="000000"/>
                </a:solidFill>
              </a:rPr>
              <a:t>15.12.2013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srgbClr val="000000"/>
                </a:solidFill>
              </a:rPr>
              <a:t>/  Praesentationstitel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EE493-AD2E-4872-B2F6-8F12A747F0A5}" type="slidenum">
              <a:rPr lang="de-DE" smtClean="0">
                <a:solidFill>
                  <a:srgbClr val="84BD00"/>
                </a:solidFill>
              </a:rPr>
              <a:pPr/>
              <a:t>‹Nr.›</a:t>
            </a:fld>
            <a:endParaRPr lang="de-DE">
              <a:solidFill>
                <a:srgbClr val="84BD00"/>
              </a:solidFill>
            </a:endParaRPr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4" hasCustomPrompt="1"/>
          </p:nvPr>
        </p:nvSpPr>
        <p:spPr>
          <a:xfrm>
            <a:off x="1007435" y="115888"/>
            <a:ext cx="8449832" cy="216470"/>
          </a:xfrm>
        </p:spPr>
        <p:txBody>
          <a:bodyPr lIns="18000" anchor="b" anchorCtr="0">
            <a:noAutofit/>
          </a:bodyPr>
          <a:lstStyle>
            <a:lvl1pPr marL="0" indent="0">
              <a:buFont typeface="Arial" panose="020B0604020202020204" pitchFamily="34" charset="0"/>
              <a:buNone/>
              <a:defRPr sz="900" b="0" cap="all">
                <a:solidFill>
                  <a:schemeClr val="tx2"/>
                </a:solidFill>
                <a:latin typeface="+mn-lt"/>
              </a:defRPr>
            </a:lvl1pPr>
            <a:lvl2pPr marL="0" indent="0">
              <a:buFont typeface="Arial" panose="020B0604020202020204" pitchFamily="34" charset="0"/>
              <a:buNone/>
              <a:defRPr sz="900" b="0" cap="all">
                <a:solidFill>
                  <a:schemeClr val="tx2"/>
                </a:solidFill>
                <a:latin typeface="+mn-lt"/>
              </a:defRPr>
            </a:lvl2pPr>
            <a:lvl3pPr marL="0" indent="0">
              <a:buNone/>
              <a:defRPr sz="900" b="0" cap="all">
                <a:solidFill>
                  <a:schemeClr val="tx2"/>
                </a:solidFill>
                <a:latin typeface="+mn-lt"/>
              </a:defRPr>
            </a:lvl3pPr>
            <a:lvl4pPr marL="0" indent="0">
              <a:buNone/>
              <a:defRPr sz="900" b="0" cap="all">
                <a:solidFill>
                  <a:schemeClr val="tx2"/>
                </a:solidFill>
                <a:latin typeface="+mn-lt"/>
              </a:defRPr>
            </a:lvl4pPr>
            <a:lvl5pPr marL="0" indent="0">
              <a:buNone/>
              <a:defRPr sz="900" b="0" i="0" cap="all">
                <a:solidFill>
                  <a:schemeClr val="tx2"/>
                </a:solidFill>
                <a:latin typeface="+mn-lt"/>
              </a:defRPr>
            </a:lvl5pPr>
            <a:lvl6pPr marL="0" indent="0">
              <a:buNone/>
              <a:defRPr sz="900" b="0" cap="all">
                <a:solidFill>
                  <a:schemeClr val="tx2"/>
                </a:solidFill>
                <a:latin typeface="+mn-lt"/>
              </a:defRPr>
            </a:lvl6pPr>
            <a:lvl7pPr marL="0" indent="0">
              <a:buNone/>
              <a:defRPr sz="900" b="0" cap="all">
                <a:solidFill>
                  <a:schemeClr val="tx2"/>
                </a:solidFill>
                <a:latin typeface="+mn-lt"/>
              </a:defRPr>
            </a:lvl7pPr>
            <a:lvl8pPr marL="0" indent="0">
              <a:buNone/>
              <a:defRPr sz="900" b="0" cap="all">
                <a:solidFill>
                  <a:schemeClr val="tx2"/>
                </a:solidFill>
                <a:latin typeface="+mn-lt"/>
              </a:defRPr>
            </a:lvl8pPr>
            <a:lvl9pPr marL="0" indent="0">
              <a:buNone/>
              <a:defRPr sz="900" b="0" cap="all">
                <a:solidFill>
                  <a:schemeClr val="tx2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/  Kapitel X  /  Kapitelbenennung</a:t>
            </a:r>
          </a:p>
        </p:txBody>
      </p:sp>
    </p:spTree>
    <p:extLst>
      <p:ext uri="{BB962C8B-B14F-4D97-AF65-F5344CB8AC3E}">
        <p14:creationId xmlns:p14="http://schemas.microsoft.com/office/powerpoint/2010/main" val="3274995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>
                <a:solidFill>
                  <a:srgbClr val="000000"/>
                </a:solidFill>
              </a:rPr>
              <a:t>17.01.2014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solidFill>
                  <a:srgbClr val="000000"/>
                </a:solidFill>
              </a:rPr>
              <a:t>/   Auftaktveranstaltung EMIL – Emotionen regulieren lernen</a:t>
            </a:r>
          </a:p>
          <a:p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EE493-AD2E-4872-B2F6-8F12A747F0A5}" type="slidenum">
              <a:rPr lang="de-DE" smtClean="0">
                <a:solidFill>
                  <a:srgbClr val="84BD00"/>
                </a:solidFill>
              </a:rPr>
              <a:pPr/>
              <a:t>‹Nr.›</a:t>
            </a:fld>
            <a:endParaRPr lang="de-DE" dirty="0">
              <a:solidFill>
                <a:srgbClr val="84BD00"/>
              </a:solidFill>
            </a:endParaRP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0" y="1412876"/>
            <a:ext cx="12192000" cy="4392613"/>
          </a:xfrm>
        </p:spPr>
        <p:txBody>
          <a:bodyPr tIns="900000"/>
          <a:lstStyle>
            <a:lvl1pPr algn="ctr"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4" hasCustomPrompt="1"/>
          </p:nvPr>
        </p:nvSpPr>
        <p:spPr>
          <a:xfrm>
            <a:off x="1007435" y="115888"/>
            <a:ext cx="8449832" cy="216470"/>
          </a:xfrm>
        </p:spPr>
        <p:txBody>
          <a:bodyPr lIns="18000" anchor="b" anchorCtr="0">
            <a:noAutofit/>
          </a:bodyPr>
          <a:lstStyle>
            <a:lvl1pPr marL="0" indent="0">
              <a:buFont typeface="Arial" panose="020B0604020202020204" pitchFamily="34" charset="0"/>
              <a:buNone/>
              <a:defRPr sz="900" b="0" cap="all">
                <a:solidFill>
                  <a:schemeClr val="tx2"/>
                </a:solidFill>
                <a:latin typeface="+mn-lt"/>
              </a:defRPr>
            </a:lvl1pPr>
            <a:lvl2pPr marL="0" indent="0">
              <a:buFont typeface="Arial" panose="020B0604020202020204" pitchFamily="34" charset="0"/>
              <a:buNone/>
              <a:defRPr sz="900" b="0" cap="all">
                <a:solidFill>
                  <a:schemeClr val="tx2"/>
                </a:solidFill>
                <a:latin typeface="+mn-lt"/>
              </a:defRPr>
            </a:lvl2pPr>
            <a:lvl3pPr marL="0" indent="0">
              <a:buNone/>
              <a:defRPr sz="900" b="0" cap="all">
                <a:solidFill>
                  <a:schemeClr val="tx2"/>
                </a:solidFill>
                <a:latin typeface="+mn-lt"/>
              </a:defRPr>
            </a:lvl3pPr>
            <a:lvl4pPr marL="0" indent="0">
              <a:buNone/>
              <a:defRPr sz="900" b="0" cap="all">
                <a:solidFill>
                  <a:schemeClr val="tx2"/>
                </a:solidFill>
                <a:latin typeface="+mn-lt"/>
              </a:defRPr>
            </a:lvl4pPr>
            <a:lvl5pPr marL="0" indent="0">
              <a:buNone/>
              <a:defRPr sz="900" b="0" i="0" cap="all">
                <a:solidFill>
                  <a:schemeClr val="tx2"/>
                </a:solidFill>
                <a:latin typeface="+mn-lt"/>
              </a:defRPr>
            </a:lvl5pPr>
            <a:lvl6pPr marL="0" indent="0">
              <a:buNone/>
              <a:defRPr sz="900" b="0" cap="all">
                <a:solidFill>
                  <a:schemeClr val="tx2"/>
                </a:solidFill>
                <a:latin typeface="+mn-lt"/>
              </a:defRPr>
            </a:lvl6pPr>
            <a:lvl7pPr marL="0" indent="0">
              <a:buNone/>
              <a:defRPr sz="900" b="0" cap="all">
                <a:solidFill>
                  <a:schemeClr val="tx2"/>
                </a:solidFill>
                <a:latin typeface="+mn-lt"/>
              </a:defRPr>
            </a:lvl7pPr>
            <a:lvl8pPr marL="0" indent="0">
              <a:buNone/>
              <a:defRPr sz="900" b="0" cap="all">
                <a:solidFill>
                  <a:schemeClr val="tx2"/>
                </a:solidFill>
                <a:latin typeface="+mn-lt"/>
              </a:defRPr>
            </a:lvl8pPr>
            <a:lvl9pPr marL="0" indent="0">
              <a:buNone/>
              <a:defRPr sz="900" b="0" cap="all">
                <a:solidFill>
                  <a:schemeClr val="tx2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/  Kapitel X  /  Kapitelbenennung</a:t>
            </a:r>
          </a:p>
        </p:txBody>
      </p:sp>
    </p:spTree>
    <p:extLst>
      <p:ext uri="{BB962C8B-B14F-4D97-AF65-F5344CB8AC3E}">
        <p14:creationId xmlns:p14="http://schemas.microsoft.com/office/powerpoint/2010/main" val="12410888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>
                <a:solidFill>
                  <a:srgbClr val="000000"/>
                </a:solidFill>
              </a:rPr>
              <a:t>15.12.2013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srgbClr val="000000"/>
                </a:solidFill>
              </a:rPr>
              <a:t>/  Praesentationstitel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EE493-AD2E-4872-B2F6-8F12A747F0A5}" type="slidenum">
              <a:rPr lang="de-DE" smtClean="0">
                <a:solidFill>
                  <a:srgbClr val="84BD00"/>
                </a:solidFill>
              </a:rPr>
              <a:pPr/>
              <a:t>‹Nr.›</a:t>
            </a:fld>
            <a:endParaRPr lang="de-DE" dirty="0">
              <a:solidFill>
                <a:srgbClr val="84BD00"/>
              </a:solidFill>
            </a:endParaRPr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4" hasCustomPrompt="1"/>
          </p:nvPr>
        </p:nvSpPr>
        <p:spPr>
          <a:xfrm>
            <a:off x="1007435" y="115888"/>
            <a:ext cx="8449832" cy="216470"/>
          </a:xfrm>
        </p:spPr>
        <p:txBody>
          <a:bodyPr lIns="18000" anchor="b" anchorCtr="0">
            <a:noAutofit/>
          </a:bodyPr>
          <a:lstStyle>
            <a:lvl1pPr marL="0" indent="0">
              <a:buFont typeface="Arial" panose="020B0604020202020204" pitchFamily="34" charset="0"/>
              <a:buNone/>
              <a:defRPr sz="900" b="0" cap="all">
                <a:solidFill>
                  <a:schemeClr val="tx2"/>
                </a:solidFill>
                <a:latin typeface="+mn-lt"/>
              </a:defRPr>
            </a:lvl1pPr>
            <a:lvl2pPr marL="0" indent="0">
              <a:buFont typeface="Arial" panose="020B0604020202020204" pitchFamily="34" charset="0"/>
              <a:buNone/>
              <a:defRPr sz="900" b="0" cap="all">
                <a:solidFill>
                  <a:schemeClr val="tx2"/>
                </a:solidFill>
                <a:latin typeface="+mn-lt"/>
              </a:defRPr>
            </a:lvl2pPr>
            <a:lvl3pPr marL="0" indent="0">
              <a:buNone/>
              <a:defRPr sz="900" b="0" cap="all">
                <a:solidFill>
                  <a:schemeClr val="tx2"/>
                </a:solidFill>
                <a:latin typeface="+mn-lt"/>
              </a:defRPr>
            </a:lvl3pPr>
            <a:lvl4pPr marL="0" indent="0">
              <a:buNone/>
              <a:defRPr sz="900" b="0" cap="all">
                <a:solidFill>
                  <a:schemeClr val="tx2"/>
                </a:solidFill>
                <a:latin typeface="+mn-lt"/>
              </a:defRPr>
            </a:lvl4pPr>
            <a:lvl5pPr marL="0" indent="0">
              <a:buNone/>
              <a:defRPr sz="900" b="0" i="0" cap="all">
                <a:solidFill>
                  <a:schemeClr val="tx2"/>
                </a:solidFill>
                <a:latin typeface="+mn-lt"/>
              </a:defRPr>
            </a:lvl5pPr>
            <a:lvl6pPr marL="0" indent="0">
              <a:buNone/>
              <a:defRPr sz="900" b="0" cap="all">
                <a:solidFill>
                  <a:schemeClr val="tx2"/>
                </a:solidFill>
                <a:latin typeface="+mn-lt"/>
              </a:defRPr>
            </a:lvl6pPr>
            <a:lvl7pPr marL="0" indent="0">
              <a:buNone/>
              <a:defRPr sz="900" b="0" cap="all">
                <a:solidFill>
                  <a:schemeClr val="tx2"/>
                </a:solidFill>
                <a:latin typeface="+mn-lt"/>
              </a:defRPr>
            </a:lvl7pPr>
            <a:lvl8pPr marL="0" indent="0">
              <a:buNone/>
              <a:defRPr sz="900" b="0" cap="all">
                <a:solidFill>
                  <a:schemeClr val="tx2"/>
                </a:solidFill>
                <a:latin typeface="+mn-lt"/>
              </a:defRPr>
            </a:lvl8pPr>
            <a:lvl9pPr marL="0" indent="0">
              <a:buNone/>
              <a:defRPr sz="900" b="0" cap="all">
                <a:solidFill>
                  <a:schemeClr val="tx2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/  Kapitel X  /  Kapitelbenennung</a:t>
            </a:r>
          </a:p>
        </p:txBody>
      </p:sp>
    </p:spTree>
    <p:extLst>
      <p:ext uri="{BB962C8B-B14F-4D97-AF65-F5344CB8AC3E}">
        <p14:creationId xmlns:p14="http://schemas.microsoft.com/office/powerpoint/2010/main" val="33618786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Ü zweizeilig ohne Textf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ZNL </a:t>
            </a:r>
            <a:r>
              <a:rPr lang="de-DE" dirty="0" err="1"/>
              <a:t>TransferZentrum</a:t>
            </a:r>
            <a:r>
              <a:rPr lang="de-DE" dirty="0"/>
              <a:t> für Neurowissenschaften und Lernen der Universität Ulm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25FBD21-115C-43C3-AD03-D6B9477BBB42}" type="datetimeFigureOut">
              <a:rPr lang="de-DE" smtClean="0"/>
              <a:t>06.06.20</a:t>
            </a:fld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E033231-615D-4835-97AA-DD60C41A0B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59251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Gerade Verbindung 2"/>
          <p:cNvCxnSpPr/>
          <p:nvPr userDrawn="1"/>
        </p:nvCxnSpPr>
        <p:spPr>
          <a:xfrm>
            <a:off x="0" y="6456363"/>
            <a:ext cx="12192000" cy="0"/>
          </a:xfrm>
          <a:prstGeom prst="line">
            <a:avLst/>
          </a:prstGeom>
          <a:ln w="3175">
            <a:solidFill>
              <a:srgbClr val="286CB6"/>
            </a:solidFill>
            <a:prstDash val="soli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" name="Gerade Verbindung 4"/>
          <p:cNvCxnSpPr/>
          <p:nvPr userDrawn="1"/>
        </p:nvCxnSpPr>
        <p:spPr>
          <a:xfrm>
            <a:off x="0" y="733425"/>
            <a:ext cx="12192000" cy="0"/>
          </a:xfrm>
          <a:prstGeom prst="line">
            <a:avLst/>
          </a:prstGeom>
          <a:ln w="3175">
            <a:solidFill>
              <a:srgbClr val="286CB6"/>
            </a:solidFill>
            <a:prstDash val="soli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6" name="Bild 6" descr="ZNL Logo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9628718" y="268288"/>
            <a:ext cx="2391833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022026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1543796" y="6456364"/>
            <a:ext cx="2844800" cy="265112"/>
          </a:xfrm>
          <a:prstGeom prst="rect">
            <a:avLst/>
          </a:prstGeom>
        </p:spPr>
        <p:txBody>
          <a:bodyPr/>
          <a:lstStyle/>
          <a:p>
            <a:fld id="{F1B494D2-99B1-4C8F-9C95-86F658EF2F9A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06.06.20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tint val="75000"/>
                  </a:prstClr>
                </a:solidFill>
              </a:rPr>
              <a:t>Constanze Koslowski Dr. Beata Williams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09603" y="6456364"/>
            <a:ext cx="878775" cy="265112"/>
          </a:xfrm>
          <a:prstGeom prst="rect">
            <a:avLst/>
          </a:prstGeom>
        </p:spPr>
        <p:txBody>
          <a:bodyPr/>
          <a:lstStyle/>
          <a:p>
            <a:fld id="{5AE2FC6D-5320-4BCB-BBFE-8AB1BC8B78E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07434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Ü zweizeilig ohne Textf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ZNL TransferZentrum für Neurowissenschaften und Lernen der Universität Ulm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909067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07435" y="836713"/>
            <a:ext cx="11034184" cy="43665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de-DE" dirty="0"/>
              <a:t>Text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9444699" y="6537327"/>
            <a:ext cx="1014116" cy="228599"/>
          </a:xfrm>
          <a:prstGeom prst="rect">
            <a:avLst/>
          </a:prstGeom>
        </p:spPr>
        <p:txBody>
          <a:bodyPr/>
          <a:lstStyle/>
          <a:p>
            <a:r>
              <a:rPr lang="de-DE">
                <a:solidFill>
                  <a:prstClr val="black">
                    <a:tint val="75000"/>
                  </a:prstClr>
                </a:solidFill>
              </a:rPr>
              <a:t>15.12.2013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solidFill>
                  <a:prstClr val="black">
                    <a:tint val="75000"/>
                  </a:prstClr>
                </a:solidFill>
              </a:rPr>
              <a:t>/  </a:t>
            </a:r>
            <a:r>
              <a:rPr lang="de-DE" dirty="0" err="1">
                <a:solidFill>
                  <a:prstClr val="black">
                    <a:tint val="75000"/>
                  </a:prstClr>
                </a:solidFill>
              </a:rPr>
              <a:t>Praesentationstitel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Ins="720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05EE493-AD2E-4872-B2F6-8F12A747F0A5}" type="slidenum">
              <a:rPr lang="de-DE" smtClean="0">
                <a:solidFill>
                  <a:srgbClr val="646464"/>
                </a:solidFill>
              </a:rPr>
              <a:pPr/>
              <a:t>‹Nr.›</a:t>
            </a:fld>
            <a:endParaRPr lang="de-DE" dirty="0">
              <a:solidFill>
                <a:srgbClr val="646464"/>
              </a:solidFill>
            </a:endParaRPr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4" hasCustomPrompt="1"/>
          </p:nvPr>
        </p:nvSpPr>
        <p:spPr>
          <a:xfrm>
            <a:off x="1007435" y="115888"/>
            <a:ext cx="8449832" cy="216470"/>
          </a:xfrm>
        </p:spPr>
        <p:txBody>
          <a:bodyPr lIns="18000" anchor="b" anchorCtr="0">
            <a:noAutofit/>
          </a:bodyPr>
          <a:lstStyle>
            <a:lvl1pPr marL="0" indent="0">
              <a:buFont typeface="Arial" panose="020B0604020202020204" pitchFamily="34" charset="0"/>
              <a:buNone/>
              <a:defRPr sz="900" b="0" cap="all">
                <a:solidFill>
                  <a:schemeClr val="tx2"/>
                </a:solidFill>
                <a:latin typeface="+mn-lt"/>
              </a:defRPr>
            </a:lvl1pPr>
            <a:lvl2pPr marL="0" indent="0">
              <a:buFont typeface="Arial" panose="020B0604020202020204" pitchFamily="34" charset="0"/>
              <a:buNone/>
              <a:defRPr sz="900" b="0" cap="all">
                <a:solidFill>
                  <a:schemeClr val="tx2"/>
                </a:solidFill>
                <a:latin typeface="+mn-lt"/>
              </a:defRPr>
            </a:lvl2pPr>
            <a:lvl3pPr marL="0" indent="0">
              <a:buNone/>
              <a:defRPr sz="900" b="0" cap="all">
                <a:solidFill>
                  <a:schemeClr val="tx2"/>
                </a:solidFill>
                <a:latin typeface="+mn-lt"/>
              </a:defRPr>
            </a:lvl3pPr>
            <a:lvl4pPr marL="0" indent="0">
              <a:buNone/>
              <a:defRPr sz="900" b="0" cap="all">
                <a:solidFill>
                  <a:schemeClr val="tx2"/>
                </a:solidFill>
                <a:latin typeface="+mn-lt"/>
              </a:defRPr>
            </a:lvl4pPr>
            <a:lvl5pPr marL="0" indent="0">
              <a:buNone/>
              <a:defRPr sz="900" b="0" i="0" cap="all">
                <a:solidFill>
                  <a:schemeClr val="tx2"/>
                </a:solidFill>
                <a:latin typeface="+mn-lt"/>
              </a:defRPr>
            </a:lvl5pPr>
            <a:lvl6pPr marL="0" indent="0">
              <a:buNone/>
              <a:defRPr sz="900" b="0" cap="all">
                <a:solidFill>
                  <a:schemeClr val="tx2"/>
                </a:solidFill>
                <a:latin typeface="+mn-lt"/>
              </a:defRPr>
            </a:lvl6pPr>
            <a:lvl7pPr marL="0" indent="0">
              <a:buNone/>
              <a:defRPr sz="900" b="0" cap="all">
                <a:solidFill>
                  <a:schemeClr val="tx2"/>
                </a:solidFill>
                <a:latin typeface="+mn-lt"/>
              </a:defRPr>
            </a:lvl7pPr>
            <a:lvl8pPr marL="0" indent="0">
              <a:buNone/>
              <a:defRPr sz="900" b="0" cap="all">
                <a:solidFill>
                  <a:schemeClr val="tx2"/>
                </a:solidFill>
                <a:latin typeface="+mn-lt"/>
              </a:defRPr>
            </a:lvl8pPr>
            <a:lvl9pPr marL="0" indent="0">
              <a:buNone/>
              <a:defRPr sz="900" b="0" cap="all">
                <a:solidFill>
                  <a:schemeClr val="tx2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/  Kapitel X  /  Kapitelbenennung</a:t>
            </a:r>
          </a:p>
        </p:txBody>
      </p:sp>
    </p:spTree>
    <p:extLst>
      <p:ext uri="{BB962C8B-B14F-4D97-AF65-F5344CB8AC3E}">
        <p14:creationId xmlns:p14="http://schemas.microsoft.com/office/powerpoint/2010/main" val="25819820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39417-222E-BA4A-A2A2-9599780CDE51}" type="datetimeFigureOut">
              <a:rPr lang="de-DE" smtClean="0"/>
              <a:t>06.06.20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7CBDF-DC83-C444-8B0B-3E9D915D0D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4581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-einspaltig Ü-einzeil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2"/>
          <p:cNvSpPr>
            <a:spLocks noGrp="1"/>
          </p:cNvSpPr>
          <p:nvPr>
            <p:ph type="body" sz="quarter" idx="13"/>
          </p:nvPr>
        </p:nvSpPr>
        <p:spPr>
          <a:xfrm>
            <a:off x="579967" y="1268413"/>
            <a:ext cx="11034183" cy="504031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4" name="Titel 1"/>
          <p:cNvSpPr>
            <a:spLocks noGrp="1"/>
          </p:cNvSpPr>
          <p:nvPr>
            <p:ph type="title"/>
          </p:nvPr>
        </p:nvSpPr>
        <p:spPr>
          <a:xfrm>
            <a:off x="579967" y="764704"/>
            <a:ext cx="11034184" cy="432048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25FBD21-115C-43C3-AD03-D6B9477BBB42}" type="datetimeFigureOut">
              <a:rPr lang="de-DE" smtClean="0"/>
              <a:t>06.06.20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E033231-615D-4835-97AA-DD60C41A0B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8763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ur-Titel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9912" y="1013673"/>
            <a:ext cx="10972800" cy="430887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lang="de-DE" sz="2200" b="1" kern="1200" smtClean="0">
                <a:solidFill>
                  <a:srgbClr val="3078BD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|19.Februar 2013|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347232" y="6531714"/>
            <a:ext cx="4800000" cy="259200"/>
          </a:xfrm>
        </p:spPr>
        <p:txBody>
          <a:bodyPr/>
          <a:lstStyle/>
          <a:p>
            <a:r>
              <a:rPr lang="de-DE"/>
              <a:t>| Melanie Otto | 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D3F0D-1E02-4962-A39F-828E82E35974}" type="slidenum">
              <a:rPr lang="de-DE" smtClean="0"/>
              <a:pPr/>
              <a:t>‹Nr.›</a:t>
            </a:fld>
            <a:r>
              <a:rPr lang="de-DE" dirty="0"/>
              <a:t> </a:t>
            </a:r>
          </a:p>
        </p:txBody>
      </p:sp>
      <p:cxnSp>
        <p:nvCxnSpPr>
          <p:cNvPr id="7" name="Gerade Verbindung 6"/>
          <p:cNvCxnSpPr/>
          <p:nvPr userDrawn="1"/>
        </p:nvCxnSpPr>
        <p:spPr>
          <a:xfrm>
            <a:off x="0" y="6456363"/>
            <a:ext cx="12192000" cy="0"/>
          </a:xfrm>
          <a:prstGeom prst="line">
            <a:avLst/>
          </a:prstGeom>
          <a:ln w="12700">
            <a:solidFill>
              <a:srgbClr val="286CB6"/>
            </a:solidFill>
            <a:prstDash val="sysDot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Bild 6" descr="ZNL Logo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28718" y="268288"/>
            <a:ext cx="2391833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Gerade Verbindung 8"/>
          <p:cNvCxnSpPr/>
          <p:nvPr userDrawn="1"/>
        </p:nvCxnSpPr>
        <p:spPr>
          <a:xfrm>
            <a:off x="0" y="733425"/>
            <a:ext cx="12192000" cy="0"/>
          </a:xfrm>
          <a:prstGeom prst="line">
            <a:avLst/>
          </a:prstGeom>
          <a:ln w="12700">
            <a:solidFill>
              <a:srgbClr val="286CB6"/>
            </a:solidFill>
            <a:prstDash val="sysDot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7570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-einspaltig Ü-zweizeil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79967" y="764704"/>
            <a:ext cx="11034184" cy="936104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6" name="Textplatzhalter 12"/>
          <p:cNvSpPr>
            <a:spLocks noGrp="1"/>
          </p:cNvSpPr>
          <p:nvPr>
            <p:ph type="body" sz="quarter" idx="13"/>
          </p:nvPr>
        </p:nvSpPr>
        <p:spPr>
          <a:xfrm>
            <a:off x="579967" y="1773238"/>
            <a:ext cx="11034183" cy="4535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25FBD21-115C-43C3-AD03-D6B9477BBB42}" type="datetimeFigureOut">
              <a:rPr lang="de-DE" smtClean="0"/>
              <a:t>06.06.20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E033231-615D-4835-97AA-DD60C41A0B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7298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-zweispaltig Ü-einzeil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579967" y="1268414"/>
            <a:ext cx="5595835" cy="50736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 marL="1600200" indent="-228600">
              <a:buFont typeface="Arial" pitchFamily="34" charset="0"/>
              <a:buChar char="□"/>
              <a:defRPr sz="1800"/>
            </a:lvl4pPr>
            <a:lvl5pPr marL="2057400" indent="-228600">
              <a:buFont typeface="Courier New" pitchFamily="49" charset="0"/>
              <a:buChar char="o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6379002" y="1268414"/>
            <a:ext cx="5235149" cy="50736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 marL="1600200" indent="-228600">
              <a:buFont typeface="Arial" pitchFamily="34" charset="0"/>
              <a:buChar char="□"/>
              <a:defRPr sz="1800"/>
            </a:lvl4pPr>
            <a:lvl5pPr marL="2057400" indent="-228600">
              <a:buFont typeface="Courier New" pitchFamily="49" charset="0"/>
              <a:buChar char="o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579967" y="764704"/>
            <a:ext cx="11034184" cy="432048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527381" y="6537325"/>
            <a:ext cx="7776864" cy="228600"/>
          </a:xfrm>
          <a:prstGeom prst="rect">
            <a:avLst/>
          </a:prstGeom>
        </p:spPr>
        <p:txBody>
          <a:bodyPr vert="horz" lIns="91440" tIns="45720" rIns="108000" bIns="45720" rtlCol="0" anchor="ctr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729912" y="6537327"/>
            <a:ext cx="907520" cy="2285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rgbClr val="818A8F"/>
                </a:solidFill>
              </a:defRPr>
            </a:lvl1pPr>
          </a:lstStyle>
          <a:p>
            <a:fld id="{4E033231-615D-4835-97AA-DD60C41A0BF6}" type="slidenum">
              <a:rPr lang="de-DE" smtClean="0"/>
              <a:t>‹Nr.›</a:t>
            </a:fld>
            <a:endParaRPr lang="de-DE"/>
          </a:p>
        </p:txBody>
      </p:sp>
      <p:sp>
        <p:nvSpPr>
          <p:cNvPr id="13" name="Datumsplatzhalter 3"/>
          <p:cNvSpPr>
            <a:spLocks noGrp="1"/>
          </p:cNvSpPr>
          <p:nvPr>
            <p:ph type="dt" sz="half" idx="10"/>
          </p:nvPr>
        </p:nvSpPr>
        <p:spPr>
          <a:xfrm>
            <a:off x="9522421" y="6537327"/>
            <a:ext cx="1014116" cy="2285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FBD21-115C-43C3-AD03-D6B9477BBB42}" type="datetimeFigureOut">
              <a:rPr lang="de-DE" smtClean="0"/>
              <a:t>06.06.20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4659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-zweispaltig Ü-zweizeil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79967" y="764704"/>
            <a:ext cx="11034184" cy="936104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9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579967" y="1771650"/>
            <a:ext cx="5595835" cy="457041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 marL="1600200" indent="-228600">
              <a:buFont typeface="Arial" pitchFamily="34" charset="0"/>
              <a:buChar char="□"/>
              <a:defRPr sz="1800"/>
            </a:lvl4pPr>
            <a:lvl5pPr marL="2057400" indent="-228600">
              <a:buFont typeface="Courier New" pitchFamily="49" charset="0"/>
              <a:buChar char="o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10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6379002" y="1771650"/>
            <a:ext cx="5235149" cy="457041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 marL="1600200" indent="-228600">
              <a:buFont typeface="Arial" pitchFamily="34" charset="0"/>
              <a:buChar char="□"/>
              <a:defRPr sz="1800"/>
            </a:lvl4pPr>
            <a:lvl5pPr marL="2057400" indent="-228600">
              <a:buFont typeface="Courier New" pitchFamily="49" charset="0"/>
              <a:buChar char="o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11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527381" y="6537325"/>
            <a:ext cx="7776864" cy="228600"/>
          </a:xfrm>
          <a:prstGeom prst="rect">
            <a:avLst/>
          </a:prstGeom>
        </p:spPr>
        <p:txBody>
          <a:bodyPr vert="horz" lIns="91440" tIns="45720" rIns="108000" bIns="45720" rtlCol="0" anchor="ctr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13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729912" y="6537327"/>
            <a:ext cx="907520" cy="2285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rgbClr val="818A8F"/>
                </a:solidFill>
              </a:defRPr>
            </a:lvl1pPr>
          </a:lstStyle>
          <a:p>
            <a:fld id="{4E033231-615D-4835-97AA-DD60C41A0BF6}" type="slidenum">
              <a:rPr lang="de-DE" smtClean="0"/>
              <a:t>‹Nr.›</a:t>
            </a:fld>
            <a:endParaRPr lang="de-DE"/>
          </a:p>
        </p:txBody>
      </p:sp>
      <p:sp>
        <p:nvSpPr>
          <p:cNvPr id="14" name="Datumsplatzhalter 3"/>
          <p:cNvSpPr>
            <a:spLocks noGrp="1"/>
          </p:cNvSpPr>
          <p:nvPr>
            <p:ph type="dt" sz="half" idx="10"/>
          </p:nvPr>
        </p:nvSpPr>
        <p:spPr>
          <a:xfrm>
            <a:off x="9522421" y="6537327"/>
            <a:ext cx="1014116" cy="2285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FBD21-115C-43C3-AD03-D6B9477BBB42}" type="datetimeFigureOut">
              <a:rPr lang="de-DE" smtClean="0"/>
              <a:t>06.06.20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1104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 einzeilig ohne Textf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033231-615D-4835-97AA-DD60C41A0BF6}" type="slidenum">
              <a:rPr lang="de-DE" smtClean="0"/>
              <a:t>‹Nr.›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25FBD21-115C-43C3-AD03-D6B9477BBB42}" type="datetimeFigureOut">
              <a:rPr lang="de-DE" smtClean="0"/>
              <a:t>06.06.20</a:t>
            </a:fld>
            <a:endParaRPr lang="de-DE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579967" y="764704"/>
            <a:ext cx="11034184" cy="432048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71941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 zweizeilig ohne Textf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033231-615D-4835-97AA-DD60C41A0BF6}" type="slidenum">
              <a:rPr lang="de-DE" smtClean="0"/>
              <a:t>‹Nr.›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25FBD21-115C-43C3-AD03-D6B9477BBB42}" type="datetimeFigureOut">
              <a:rPr lang="de-DE" smtClean="0"/>
              <a:t>06.06.20</a:t>
            </a:fld>
            <a:endParaRPr lang="de-DE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579967" y="764704"/>
            <a:ext cx="11034184" cy="936104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4316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o mit Kopf- und Fußze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033231-615D-4835-97AA-DD60C41A0BF6}" type="slidenum">
              <a:rPr lang="de-DE" smtClean="0"/>
              <a:t>‹Nr.›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25FBD21-115C-43C3-AD03-D6B9477BBB42}" type="datetimeFigureOut">
              <a:rPr lang="de-DE" smtClean="0"/>
              <a:t>06.06.20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6883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32000" y="190500"/>
            <a:ext cx="9347200" cy="152717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2032000" y="1905000"/>
            <a:ext cx="4572000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807200" y="1905000"/>
            <a:ext cx="4572000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543796" y="6456364"/>
            <a:ext cx="2844800" cy="2651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672283" y="6456409"/>
            <a:ext cx="7091521" cy="26506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09603" y="6456364"/>
            <a:ext cx="878775" cy="2651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BD1532-3FF6-40B3-A062-317F34CF241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2164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79967" y="763200"/>
            <a:ext cx="11034184" cy="43665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pPr lvl="0" algn="l" defTabSz="457200" eaLnBrk="0" fontAlgn="base" hangingPunct="0">
              <a:spcAft>
                <a:spcPct val="0"/>
              </a:spcAft>
            </a:pPr>
            <a:r>
              <a:rPr lang="de-DE" dirty="0"/>
              <a:t>Titelmasterformat durch Klicken bearbeiten</a:t>
            </a:r>
          </a:p>
        </p:txBody>
      </p:sp>
      <p:cxnSp>
        <p:nvCxnSpPr>
          <p:cNvPr id="14" name="Gerade Verbindung 13"/>
          <p:cNvCxnSpPr/>
          <p:nvPr/>
        </p:nvCxnSpPr>
        <p:spPr>
          <a:xfrm>
            <a:off x="0" y="6456363"/>
            <a:ext cx="12192000" cy="0"/>
          </a:xfrm>
          <a:prstGeom prst="line">
            <a:avLst/>
          </a:prstGeom>
          <a:ln w="3175" cmpd="sng">
            <a:solidFill>
              <a:srgbClr val="286CB6"/>
            </a:solidFill>
            <a:prstDash val="soli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5" name="Bild 6" descr="ZNL Logo.jpg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8718" y="268288"/>
            <a:ext cx="2391833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6" name="Gerade Verbindung 15"/>
          <p:cNvCxnSpPr/>
          <p:nvPr/>
        </p:nvCxnSpPr>
        <p:spPr>
          <a:xfrm>
            <a:off x="0" y="733425"/>
            <a:ext cx="12192000" cy="0"/>
          </a:xfrm>
          <a:prstGeom prst="line">
            <a:avLst/>
          </a:prstGeom>
          <a:ln w="3175">
            <a:solidFill>
              <a:srgbClr val="286CB6"/>
            </a:solidFill>
            <a:prstDash val="soli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576104" y="1266826"/>
            <a:ext cx="11050705" cy="4859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3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729912" y="6537327"/>
            <a:ext cx="907520" cy="2285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rgbClr val="818A8F"/>
                </a:solidFill>
              </a:defRPr>
            </a:lvl1pPr>
          </a:lstStyle>
          <a:p>
            <a:fld id="{4E033231-615D-4835-97AA-DD60C41A0BF6}" type="slidenum">
              <a:rPr lang="de-DE" smtClean="0"/>
              <a:t>‹Nr.›</a:t>
            </a:fld>
            <a:endParaRPr lang="de-DE"/>
          </a:p>
        </p:txBody>
      </p:sp>
      <p:sp>
        <p:nvSpPr>
          <p:cNvPr id="17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527381" y="6537325"/>
            <a:ext cx="7776864" cy="228600"/>
          </a:xfrm>
          <a:prstGeom prst="rect">
            <a:avLst/>
          </a:prstGeom>
        </p:spPr>
        <p:txBody>
          <a:bodyPr vert="horz" lIns="91440" tIns="45720" rIns="108000" bIns="45720" rtlCol="0" anchor="ctr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18" name="Datumsplatzhalter 3"/>
          <p:cNvSpPr>
            <a:spLocks noGrp="1"/>
          </p:cNvSpPr>
          <p:nvPr>
            <p:ph type="dt" sz="half" idx="2"/>
          </p:nvPr>
        </p:nvSpPr>
        <p:spPr>
          <a:xfrm>
            <a:off x="9522421" y="6537327"/>
            <a:ext cx="1014116" cy="2285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FBD21-115C-43C3-AD03-D6B9477BBB42}" type="datetimeFigureOut">
              <a:rPr lang="de-DE" smtClean="0"/>
              <a:t>06.06.20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5625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lang="de-DE" sz="2400" b="1" kern="1200">
          <a:solidFill>
            <a:schemeClr val="accent1"/>
          </a:solidFill>
          <a:latin typeface="+mj-lt"/>
          <a:ea typeface="ＭＳ Ｐゴシック" charset="-128"/>
          <a:cs typeface="+mj-cs"/>
        </a:defRPr>
      </a:lvl1pPr>
    </p:titleStyle>
    <p:bodyStyle>
      <a:lvl1pPr marL="268288" indent="-268288" algn="l" defTabSz="914400" rtl="0" eaLnBrk="1" fontAlgn="base" latinLnBrk="0" hangingPunct="1">
        <a:spcBef>
          <a:spcPct val="20000"/>
        </a:spcBef>
        <a:spcAft>
          <a:spcPct val="0"/>
        </a:spcAft>
        <a:buClr>
          <a:schemeClr val="accent1"/>
        </a:buClr>
        <a:buSzPct val="120000"/>
        <a:buFont typeface="Arial"/>
        <a:buChar char="•"/>
        <a:defRPr lang="de-DE" sz="2000" kern="12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444500" indent="-176213" algn="l" defTabSz="914400" rtl="0" eaLnBrk="1" fontAlgn="base" latinLnBrk="0" hangingPunct="1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lang="de-DE" sz="180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628650" indent="-184150" algn="l" defTabSz="914400" rtl="0" eaLnBrk="1" fontAlgn="base" latinLnBrk="0" hangingPunct="1">
        <a:spcBef>
          <a:spcPct val="20000"/>
        </a:spcBef>
        <a:spcAft>
          <a:spcPct val="0"/>
        </a:spcAft>
        <a:buClr>
          <a:schemeClr val="accent1"/>
        </a:buClr>
        <a:buFont typeface="Arial"/>
        <a:buChar char="•"/>
        <a:defRPr lang="de-DE" sz="18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804863" indent="-176213" algn="l" defTabSz="914400" rtl="0" eaLnBrk="1" fontAlgn="base" latinLnBrk="0" hangingPunct="1">
        <a:spcBef>
          <a:spcPct val="20000"/>
        </a:spcBef>
        <a:spcAft>
          <a:spcPct val="0"/>
        </a:spcAft>
        <a:buClr>
          <a:schemeClr val="accent1"/>
        </a:buClr>
        <a:buFont typeface="Symbol" charset="2"/>
        <a:buChar char="-"/>
        <a:tabLst/>
        <a:defRPr lang="de-DE" sz="18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989013" indent="-184150" algn="l" defTabSz="914400" rtl="0" eaLnBrk="1" fontAlgn="base" latinLnBrk="0" hangingPunct="1">
        <a:spcBef>
          <a:spcPct val="20000"/>
        </a:spcBef>
        <a:spcAft>
          <a:spcPct val="0"/>
        </a:spcAft>
        <a:buClr>
          <a:schemeClr val="accent1"/>
        </a:buClr>
        <a:buFont typeface="Symbol" charset="2"/>
        <a:buChar char="-"/>
        <a:defRPr lang="de-DE" sz="18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2A637936-89C5-A744-AFC9-9F2C76AD251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Verwöhnung</a:t>
            </a:r>
          </a:p>
          <a:p>
            <a:r>
              <a:rPr lang="de-DE" dirty="0"/>
              <a:t>4 Texte von Frick 2005</a:t>
            </a:r>
          </a:p>
          <a:p>
            <a:r>
              <a:rPr lang="de-DE" dirty="0"/>
              <a:t>Fallbeispiel S. 33 (Paul 5 Jahre, gelb markiert!) umschreiben: Wie gestaltet sich diese Situation ohne „Verwöhnung“? </a:t>
            </a:r>
          </a:p>
          <a:p>
            <a:r>
              <a:rPr lang="de-DE" dirty="0"/>
              <a:t>Verwöhnung Sicht eines Kindes</a:t>
            </a:r>
          </a:p>
          <a:p>
            <a:r>
              <a:rPr lang="de-DE" dirty="0"/>
              <a:t>Fragebögen bearbeiten </a:t>
            </a:r>
          </a:p>
          <a:p>
            <a:r>
              <a:rPr lang="de-DE" dirty="0"/>
              <a:t>Text Spitzer Helikopter Eltern (optional!!)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Wenn Sie das Thema weiterverfolgen möchten, dann lesen Sie gerne  im Nachgang die Texte zur Vertiefung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A96A2149-F798-DC43-9B9B-673B27AF5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Selbststudium 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09F0B57F-C37C-A547-967E-FF13015689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975" y="5317482"/>
            <a:ext cx="4025900" cy="99060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A6146EB9-5E8C-5D4C-A93C-5C78078C42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9936" y="908720"/>
            <a:ext cx="3873500" cy="138430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A80747DF-D3EF-1142-AAAB-18AA8ED7667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096" y="3881772"/>
            <a:ext cx="2590800" cy="27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965833"/>
      </p:ext>
    </p:extLst>
  </p:cSld>
  <p:clrMapOvr>
    <a:masterClrMapping/>
  </p:clrMapOvr>
</p:sld>
</file>

<file path=ppt/theme/theme1.xml><?xml version="1.0" encoding="utf-8"?>
<a:theme xmlns:a="http://schemas.openxmlformats.org/drawingml/2006/main" name="ZNL neu">
  <a:themeElements>
    <a:clrScheme name="ZNL">
      <a:dk1>
        <a:sysClr val="windowText" lastClr="000000"/>
      </a:dk1>
      <a:lt1>
        <a:sysClr val="window" lastClr="FFFFFF"/>
      </a:lt1>
      <a:dk2>
        <a:srgbClr val="646464"/>
      </a:dk2>
      <a:lt2>
        <a:srgbClr val="C8C8C8"/>
      </a:lt2>
      <a:accent1>
        <a:srgbClr val="0079C9"/>
      </a:accent1>
      <a:accent2>
        <a:srgbClr val="03DB84"/>
      </a:accent2>
      <a:accent3>
        <a:srgbClr val="DA7200"/>
      </a:accent3>
      <a:accent4>
        <a:srgbClr val="B6ABD1"/>
      </a:accent4>
      <a:accent5>
        <a:srgbClr val="5D73A3"/>
      </a:accent5>
      <a:accent6>
        <a:srgbClr val="FFC000"/>
      </a:accent6>
      <a:hlink>
        <a:srgbClr val="0000BF"/>
      </a:hlink>
      <a:folHlink>
        <a:srgbClr val="6565FF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Macintosh PowerPoint</Application>
  <PresentationFormat>Breitbild</PresentationFormat>
  <Paragraphs>11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Courier New</vt:lpstr>
      <vt:lpstr>Symbol</vt:lpstr>
      <vt:lpstr>ZNL neu</vt:lpstr>
      <vt:lpstr>Selbststudium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Selbststudium </dc:title>
  <dc:creator>carmen76 carmen76</dc:creator>
  <cp:lastModifiedBy>carmen76 carmen76</cp:lastModifiedBy>
  <cp:revision>1</cp:revision>
  <dcterms:created xsi:type="dcterms:W3CDTF">2020-06-06T18:14:51Z</dcterms:created>
  <dcterms:modified xsi:type="dcterms:W3CDTF">2020-06-06T18:15:30Z</dcterms:modified>
</cp:coreProperties>
</file>