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7" r:id="rId2"/>
    <p:sldId id="278" r:id="rId3"/>
    <p:sldId id="279" r:id="rId4"/>
    <p:sldId id="282" r:id="rId5"/>
    <p:sldId id="281" r:id="rId6"/>
    <p:sldId id="284" r:id="rId7"/>
    <p:sldId id="287" r:id="rId8"/>
    <p:sldId id="259" r:id="rId9"/>
    <p:sldId id="292" r:id="rId10"/>
    <p:sldId id="283" r:id="rId11"/>
    <p:sldId id="293" r:id="rId12"/>
    <p:sldId id="302" r:id="rId13"/>
    <p:sldId id="303" r:id="rId14"/>
    <p:sldId id="300" r:id="rId15"/>
    <p:sldId id="290" r:id="rId16"/>
    <p:sldId id="301" r:id="rId17"/>
    <p:sldId id="298" r:id="rId18"/>
    <p:sldId id="299" r:id="rId19"/>
    <p:sldId id="294" r:id="rId20"/>
    <p:sldId id="295" r:id="rId21"/>
    <p:sldId id="297" r:id="rId22"/>
    <p:sldId id="296"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E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111" d="100"/>
          <a:sy n="111" d="100"/>
        </p:scale>
        <p:origin x="4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E0E20-AEE1-4600-A6D3-4B18729C845D}" type="datetimeFigureOut">
              <a:rPr lang="de-DE" smtClean="0"/>
              <a:t>04.08.2025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686E7-1CC4-42F8-8F42-72844376CE22}" type="slidenum">
              <a:rPr lang="de-DE" smtClean="0"/>
              <a:t>‹Nr.›</a:t>
            </a:fld>
            <a:endParaRPr lang="de-DE"/>
          </a:p>
        </p:txBody>
      </p:sp>
    </p:spTree>
    <p:extLst>
      <p:ext uri="{BB962C8B-B14F-4D97-AF65-F5344CB8AC3E}">
        <p14:creationId xmlns:p14="http://schemas.microsoft.com/office/powerpoint/2010/main" val="331896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lienbildplatzhalter 1">
            <a:extLst>
              <a:ext uri="{FF2B5EF4-FFF2-40B4-BE49-F238E27FC236}">
                <a16:creationId xmlns:a16="http://schemas.microsoft.com/office/drawing/2014/main" id="{50C9C0B4-583E-7762-0F1E-CF25E41421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izenplatzhalter 2">
            <a:extLst>
              <a:ext uri="{FF2B5EF4-FFF2-40B4-BE49-F238E27FC236}">
                <a16:creationId xmlns:a16="http://schemas.microsoft.com/office/drawing/2014/main" id="{AF083473-EB77-EE20-A37E-613F76A207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7411" name="Foliennummernplatzhalter 3">
            <a:extLst>
              <a:ext uri="{FF2B5EF4-FFF2-40B4-BE49-F238E27FC236}">
                <a16:creationId xmlns:a16="http://schemas.microsoft.com/office/drawing/2014/main" id="{D2BC0D6F-A922-4AA8-9E55-05540E2065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F7176A0-E70C-0A47-91DF-2BFFDD550448}" type="slidenum">
              <a:rPr lang="de-DE" altLang="de-DE" sz="1200"/>
              <a:pPr/>
              <a:t>8</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Full-1">
    <p:bg bwMode="gray">
      <p:bgPr>
        <a:solidFill>
          <a:schemeClr val="accent2"/>
        </a:solid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tx1"/>
            </a:solidFill>
          </a:ln>
        </p:spPr>
        <p:txBody>
          <a:bodyPr wrap="none" lIns="90000" rIns="90000">
            <a:spAutoFit/>
          </a:bodyPr>
          <a:lstStyle>
            <a:lvl1pPr marL="0" indent="0">
              <a:lnSpc>
                <a:spcPct val="100000"/>
              </a:lnSpc>
              <a:spcBef>
                <a:spcPts val="0"/>
              </a:spcBef>
              <a:buNone/>
              <a:defRPr sz="1067">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216662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Keyvisual-Full-7">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tx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tx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tx1"/>
            </a:solidFill>
          </a:ln>
        </p:spPr>
        <p:txBody>
          <a:bodyPr wrap="none" lIns="90000" rIns="90000">
            <a:spAutoFit/>
          </a:bodyPr>
          <a:lstStyle>
            <a:lvl1pPr marL="0" indent="0">
              <a:lnSpc>
                <a:spcPct val="100000"/>
              </a:lnSpc>
              <a:spcBef>
                <a:spcPts val="0"/>
              </a:spcBef>
              <a:buNone/>
              <a:defRPr sz="1067">
                <a:solidFill>
                  <a:schemeClr val="tx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tx1"/>
                </a:solidFill>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37980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Foto-Full-1">
    <p:bg bwMode="gray">
      <p:bgPr>
        <a:solidFill>
          <a:schemeClr val="bg1"/>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25D08E0-680F-9CFC-8662-131DE4D9C162}"/>
              </a:ext>
            </a:extLst>
          </p:cNvPr>
          <p:cNvSpPr>
            <a:spLocks noGrp="1"/>
          </p:cNvSpPr>
          <p:nvPr>
            <p:ph type="pic" sz="quarter" idx="15"/>
          </p:nvPr>
        </p:nvSpPr>
        <p:spPr>
          <a:xfrm>
            <a:off x="0" y="0"/>
            <a:ext cx="12192000" cy="6858000"/>
          </a:xfrm>
          <a:solidFill>
            <a:schemeClr val="bg1">
              <a:lumMod val="85000"/>
            </a:schemeClr>
          </a:solidFill>
        </p:spPr>
        <p:txBody>
          <a:bodyPr anchor="ctr"/>
          <a:lstStyle>
            <a:lvl1pPr marL="0" indent="0" algn="ctr">
              <a:buNone/>
              <a:defRPr/>
            </a:lvl1pPr>
          </a:lstStyle>
          <a:p>
            <a:r>
              <a:rPr lang="de-DE"/>
              <a:t>Bild durch Klicken auf Symbol hinzufügen</a:t>
            </a:r>
          </a:p>
        </p:txBody>
      </p:sp>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9"/>
            <a:ext cx="8208433" cy="1176865"/>
          </a:xfrm>
          <a:prstGeom prst="rect">
            <a:avLst/>
          </a:prstGeom>
        </p:spPr>
        <p:txBody>
          <a:bodyPr lIns="0" anchor="t" anchorCtr="0">
            <a:noAutofit/>
          </a:bodyPr>
          <a:lstStyle>
            <a:lvl1pPr>
              <a:defRPr sz="6000">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tx1"/>
            </a:solidFill>
          </a:ln>
        </p:spPr>
        <p:txBody>
          <a:bodyPr wrap="none" lIns="90000" rIns="90000">
            <a:spAutoFit/>
          </a:bodyPr>
          <a:lstStyle>
            <a:lvl1pPr marL="0" indent="0">
              <a:lnSpc>
                <a:spcPct val="100000"/>
              </a:lnSpc>
              <a:spcBef>
                <a:spcPts val="0"/>
              </a:spcBef>
              <a:buNone/>
              <a:defRPr sz="1067">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latin typeface="+mn-lt"/>
              </a:defRPr>
            </a:lvl1pPr>
          </a:lstStyle>
          <a:p>
            <a:fld id="{4857ED47-FA08-466E-A144-C3F35D23A156}" type="slidenum">
              <a:rPr lang="de-DE" smtClean="0"/>
              <a:pPr/>
              <a:t>‹Nr.›</a:t>
            </a:fld>
            <a:endParaRPr lang="de-DE" dirty="0"/>
          </a:p>
        </p:txBody>
      </p:sp>
      <p:sp>
        <p:nvSpPr>
          <p:cNvPr id="4" name="Textplatzhalter 3" descr="Logo Landeshauptstadt München, Referat für Bildung und Sport">
            <a:extLst>
              <a:ext uri="{FF2B5EF4-FFF2-40B4-BE49-F238E27FC236}">
                <a16:creationId xmlns:a16="http://schemas.microsoft.com/office/drawing/2014/main" id="{D8E232C2-DF1D-2CD4-9C08-59EF78A00A14}"/>
              </a:ext>
            </a:extLst>
          </p:cNvPr>
          <p:cNvSpPr>
            <a:spLocks noGrp="1"/>
          </p:cNvSpPr>
          <p:nvPr>
            <p:ph type="body" sz="quarter" idx="14" hasCustomPrompt="1"/>
          </p:nvPr>
        </p:nvSpPr>
        <p:spPr>
          <a:xfrm>
            <a:off x="10262047" y="404285"/>
            <a:ext cx="1507199" cy="51356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533">
                <a:solidFill>
                  <a:schemeClr val="bg1"/>
                </a:solidFill>
              </a:defRPr>
            </a:lvl1pPr>
          </a:lstStyle>
          <a:p>
            <a:pPr lvl="0"/>
            <a:r>
              <a:rPr lang="de-DE" dirty="0"/>
              <a:t>  </a:t>
            </a:r>
          </a:p>
        </p:txBody>
      </p:sp>
    </p:spTree>
    <p:extLst>
      <p:ext uri="{BB962C8B-B14F-4D97-AF65-F5344CB8AC3E}">
        <p14:creationId xmlns:p14="http://schemas.microsoft.com/office/powerpoint/2010/main" val="56853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Foto-Full-2">
    <p:bg bwMode="gray">
      <p:bgPr>
        <a:solidFill>
          <a:schemeClr val="bg1"/>
        </a:solidFill>
        <a:effectLst/>
      </p:bgPr>
    </p:bg>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25D08E0-680F-9CFC-8662-131DE4D9C162}"/>
              </a:ext>
            </a:extLst>
          </p:cNvPr>
          <p:cNvSpPr>
            <a:spLocks noGrp="1"/>
          </p:cNvSpPr>
          <p:nvPr>
            <p:ph type="pic" sz="quarter" idx="15"/>
          </p:nvPr>
        </p:nvSpPr>
        <p:spPr>
          <a:xfrm>
            <a:off x="0" y="0"/>
            <a:ext cx="12192000" cy="6858000"/>
          </a:xfrm>
          <a:solidFill>
            <a:schemeClr val="bg1">
              <a:lumMod val="85000"/>
            </a:schemeClr>
          </a:solidFill>
        </p:spPr>
        <p:txBody>
          <a:bodyPr anchor="ctr"/>
          <a:lstStyle>
            <a:lvl1pPr marL="0" indent="0" algn="ctr">
              <a:buNone/>
              <a:defRPr/>
            </a:lvl1pPr>
          </a:lstStyle>
          <a:p>
            <a:r>
              <a:rPr lang="de-DE"/>
              <a:t>Bild durch Klicken auf Symbol hinzufügen</a:t>
            </a:r>
          </a:p>
        </p:txBody>
      </p:sp>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9"/>
            <a:ext cx="8208433" cy="1176865"/>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sp>
        <p:nvSpPr>
          <p:cNvPr id="4" name="Textplatzhalter 3" descr="Logo Landeshauptstadt München, Referat für Bildung und Sport">
            <a:extLst>
              <a:ext uri="{FF2B5EF4-FFF2-40B4-BE49-F238E27FC236}">
                <a16:creationId xmlns:a16="http://schemas.microsoft.com/office/drawing/2014/main" id="{D8E232C2-DF1D-2CD4-9C08-59EF78A00A14}"/>
              </a:ext>
            </a:extLst>
          </p:cNvPr>
          <p:cNvSpPr>
            <a:spLocks noGrp="1"/>
          </p:cNvSpPr>
          <p:nvPr>
            <p:ph type="body" sz="quarter" idx="14" hasCustomPrompt="1"/>
          </p:nvPr>
        </p:nvSpPr>
        <p:spPr>
          <a:xfrm>
            <a:off x="10262047" y="404285"/>
            <a:ext cx="1507199" cy="51356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533">
                <a:solidFill>
                  <a:schemeClr val="bg1"/>
                </a:solidFill>
              </a:defRPr>
            </a:lvl1pPr>
          </a:lstStyle>
          <a:p>
            <a:pPr lvl="0"/>
            <a:r>
              <a:rPr lang="de-DE" dirty="0"/>
              <a:t>  </a:t>
            </a:r>
          </a:p>
        </p:txBody>
      </p:sp>
    </p:spTree>
    <p:extLst>
      <p:ext uri="{BB962C8B-B14F-4D97-AF65-F5344CB8AC3E}">
        <p14:creationId xmlns:p14="http://schemas.microsoft.com/office/powerpoint/2010/main" val="2122499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folie-Foto-Part">
    <p:bg bwMode="gray">
      <p:bgPr>
        <a:solidFill>
          <a:schemeClr val="bg1"/>
        </a:solidFill>
        <a:effectLst/>
      </p:bgPr>
    </p:bg>
    <p:spTree>
      <p:nvGrpSpPr>
        <p:cNvPr id="1" name=""/>
        <p:cNvGrpSpPr/>
        <p:nvPr/>
      </p:nvGrpSpPr>
      <p:grpSpPr>
        <a:xfrm>
          <a:off x="0" y="0"/>
          <a:ext cx="0" cy="0"/>
          <a:chOff x="0" y="0"/>
          <a:chExt cx="0" cy="0"/>
        </a:xfrm>
      </p:grpSpPr>
      <p:sp>
        <p:nvSpPr>
          <p:cNvPr id="2" name="Bildplatzhalter 5">
            <a:extLst>
              <a:ext uri="{FF2B5EF4-FFF2-40B4-BE49-F238E27FC236}">
                <a16:creationId xmlns:a16="http://schemas.microsoft.com/office/drawing/2014/main" id="{02B76105-7F73-A476-F070-4F9BEB918367}"/>
              </a:ext>
            </a:extLst>
          </p:cNvPr>
          <p:cNvSpPr>
            <a:spLocks noGrp="1"/>
          </p:cNvSpPr>
          <p:nvPr>
            <p:ph type="pic" sz="quarter" idx="15"/>
          </p:nvPr>
        </p:nvSpPr>
        <p:spPr>
          <a:xfrm>
            <a:off x="0" y="0"/>
            <a:ext cx="6096000" cy="6858000"/>
          </a:xfrm>
          <a:solidFill>
            <a:schemeClr val="bg1">
              <a:lumMod val="85000"/>
            </a:schemeClr>
          </a:solidFill>
        </p:spPr>
        <p:txBody>
          <a:bodyPr anchor="ctr"/>
          <a:lstStyle>
            <a:lvl1pPr marL="0" indent="0" algn="ctr">
              <a:buNone/>
              <a:defRPr/>
            </a:lvl1pPr>
          </a:lstStyle>
          <a:p>
            <a:r>
              <a:rPr lang="de-DE"/>
              <a:t>Bild durch Klicken auf Symbol hinzufügen</a:t>
            </a:r>
          </a:p>
        </p:txBody>
      </p:sp>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492605" y="1989668"/>
            <a:ext cx="5074980" cy="1794933"/>
          </a:xfrm>
          <a:prstGeom prst="rect">
            <a:avLst/>
          </a:prstGeom>
        </p:spPr>
        <p:txBody>
          <a:bodyPr lIns="0" anchor="t" anchorCtr="0">
            <a:noAutofit/>
          </a:bodyPr>
          <a:lstStyle>
            <a:lvl1pPr>
              <a:defRPr sz="6000">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492605" y="3956021"/>
            <a:ext cx="5074980" cy="1346231"/>
          </a:xfrm>
          <a:prstGeom prst="rect">
            <a:avLst/>
          </a:prstGeom>
        </p:spPr>
        <p:txBody>
          <a:bodyPr lIns="0" tIns="46800" rIns="0"/>
          <a:lstStyle>
            <a:lvl1pPr marL="0" indent="0" algn="l">
              <a:spcBef>
                <a:spcPts val="0"/>
              </a:spcBef>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tx1"/>
            </a:solidFill>
          </a:ln>
        </p:spPr>
        <p:txBody>
          <a:bodyPr wrap="none" lIns="90000" rIns="90000">
            <a:spAutoFit/>
          </a:bodyPr>
          <a:lstStyle>
            <a:lvl1pPr marL="0" indent="0">
              <a:lnSpc>
                <a:spcPct val="100000"/>
              </a:lnSpc>
              <a:spcBef>
                <a:spcPts val="0"/>
              </a:spcBef>
              <a:buNone/>
              <a:defRPr sz="1067">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97873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Keyvisual-Part-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492605" y="1989668"/>
            <a:ext cx="5074980"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492605" y="3956021"/>
            <a:ext cx="5074980"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3" name="Grafik 2" descr="Logo Landeshauptstadt München, Referat für Bildung und Sport">
            <a:extLst>
              <a:ext uri="{FF2B5EF4-FFF2-40B4-BE49-F238E27FC236}">
                <a16:creationId xmlns:a16="http://schemas.microsoft.com/office/drawing/2014/main" id="{10C286AC-A056-F97D-E5E9-6A7236196B8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189164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Keyvisual-Part-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492605" y="1989668"/>
            <a:ext cx="5074980" cy="1794933"/>
          </a:xfrm>
          <a:prstGeom prst="rect">
            <a:avLst/>
          </a:prstGeom>
        </p:spPr>
        <p:txBody>
          <a:bodyPr lIns="0" anchor="t" anchorCtr="0">
            <a:noAutofit/>
          </a:bodyPr>
          <a:lstStyle>
            <a:lvl1pPr>
              <a:defRPr sz="6000">
                <a:solidFill>
                  <a:schemeClr val="tx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492605" y="3956021"/>
            <a:ext cx="5074980" cy="1346231"/>
          </a:xfrm>
          <a:prstGeom prst="rect">
            <a:avLst/>
          </a:prstGeom>
        </p:spPr>
        <p:txBody>
          <a:bodyPr lIns="0" tIns="46800" rIns="0"/>
          <a:lstStyle>
            <a:lvl1pPr marL="0" indent="0" algn="l">
              <a:spcBef>
                <a:spcPts val="0"/>
              </a:spcBef>
              <a:buNone/>
              <a:defRPr sz="2400">
                <a:solidFill>
                  <a:schemeClr val="tx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tx1"/>
            </a:solidFill>
          </a:ln>
        </p:spPr>
        <p:txBody>
          <a:bodyPr wrap="none" lIns="90000" rIns="90000">
            <a:spAutoFit/>
          </a:bodyPr>
          <a:lstStyle>
            <a:lvl1pPr marL="0" indent="0">
              <a:lnSpc>
                <a:spcPct val="100000"/>
              </a:lnSpc>
              <a:spcBef>
                <a:spcPts val="0"/>
              </a:spcBef>
              <a:buNone/>
              <a:defRPr sz="1067">
                <a:solidFill>
                  <a:schemeClr val="tx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tx1"/>
                </a:solidFill>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142384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Agenda-1">
    <p:bg bwMode="gray">
      <p:bgPr>
        <a:solidFill>
          <a:schemeClr val="bg1"/>
        </a:solidFill>
        <a:effectLst/>
      </p:bgPr>
    </p:bg>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FC765D90-3D56-C06A-97EA-D37344725595}"/>
              </a:ext>
            </a:extLst>
          </p:cNvPr>
          <p:cNvSpPr>
            <a:spLocks noGrp="1"/>
          </p:cNvSpPr>
          <p:nvPr>
            <p:ph type="title" hasCustomPrompt="1"/>
          </p:nvPr>
        </p:nvSpPr>
        <p:spPr>
          <a:xfrm>
            <a:off x="625255" y="404285"/>
            <a:ext cx="8207596" cy="1213785"/>
          </a:xfrm>
          <a:prstGeom prst="rect">
            <a:avLst/>
          </a:prstGeom>
        </p:spPr>
        <p:txBody>
          <a:bodyPr lIns="0" rIns="0" anchor="t" anchorCtr="0">
            <a:noAutofit/>
          </a:bodyPr>
          <a:lstStyle>
            <a:lvl1pPr>
              <a:defRPr sz="4000">
                <a:latin typeface="+mn-lt"/>
                <a:cs typeface="Arial" panose="020B0604020202020204" pitchFamily="34" charset="0"/>
              </a:defRPr>
            </a:lvl1pPr>
          </a:lstStyle>
          <a:p>
            <a:r>
              <a:rPr lang="de-DE" dirty="0"/>
              <a:t>2-zeilige Headline (H2)</a:t>
            </a:r>
            <a:br>
              <a:rPr lang="de-DE" dirty="0"/>
            </a:br>
            <a:r>
              <a:rPr lang="de-DE" dirty="0"/>
              <a:t>Arial, 30Pt.</a:t>
            </a:r>
          </a:p>
        </p:txBody>
      </p:sp>
      <p:sp>
        <p:nvSpPr>
          <p:cNvPr id="7" name="Textplatzhalter 9">
            <a:extLst>
              <a:ext uri="{FF2B5EF4-FFF2-40B4-BE49-F238E27FC236}">
                <a16:creationId xmlns:a16="http://schemas.microsoft.com/office/drawing/2014/main" id="{3332AB4F-968A-D9FE-4A5F-E16B797925AD}"/>
              </a:ext>
            </a:extLst>
          </p:cNvPr>
          <p:cNvSpPr>
            <a:spLocks noGrp="1"/>
          </p:cNvSpPr>
          <p:nvPr>
            <p:ph type="body" sz="quarter" idx="14" hasCustomPrompt="1"/>
          </p:nvPr>
        </p:nvSpPr>
        <p:spPr>
          <a:xfrm>
            <a:off x="625258" y="2536645"/>
            <a:ext cx="9044836" cy="386095"/>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11" name="Textplatzhalter 9">
            <a:extLst>
              <a:ext uri="{FF2B5EF4-FFF2-40B4-BE49-F238E27FC236}">
                <a16:creationId xmlns:a16="http://schemas.microsoft.com/office/drawing/2014/main" id="{9EF6B3B8-4317-3228-951D-011A9CDA85C3}"/>
              </a:ext>
            </a:extLst>
          </p:cNvPr>
          <p:cNvSpPr>
            <a:spLocks noGrp="1"/>
          </p:cNvSpPr>
          <p:nvPr>
            <p:ph type="body" sz="quarter" idx="15" hasCustomPrompt="1"/>
          </p:nvPr>
        </p:nvSpPr>
        <p:spPr>
          <a:xfrm>
            <a:off x="625258" y="3150028"/>
            <a:ext cx="9044836"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12" name="Textplatzhalter 9">
            <a:extLst>
              <a:ext uri="{FF2B5EF4-FFF2-40B4-BE49-F238E27FC236}">
                <a16:creationId xmlns:a16="http://schemas.microsoft.com/office/drawing/2014/main" id="{9C621088-5535-B9A1-EA94-18D7F89C3E4C}"/>
              </a:ext>
            </a:extLst>
          </p:cNvPr>
          <p:cNvSpPr>
            <a:spLocks noGrp="1"/>
          </p:cNvSpPr>
          <p:nvPr>
            <p:ph type="body" sz="quarter" idx="16" hasCustomPrompt="1"/>
          </p:nvPr>
        </p:nvSpPr>
        <p:spPr>
          <a:xfrm>
            <a:off x="625257" y="3802021"/>
            <a:ext cx="9044836"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13" name="Textplatzhalter 9">
            <a:extLst>
              <a:ext uri="{FF2B5EF4-FFF2-40B4-BE49-F238E27FC236}">
                <a16:creationId xmlns:a16="http://schemas.microsoft.com/office/drawing/2014/main" id="{1BB60076-85FB-7D2A-3394-0EF3F572AA8A}"/>
              </a:ext>
            </a:extLst>
          </p:cNvPr>
          <p:cNvSpPr>
            <a:spLocks noGrp="1"/>
          </p:cNvSpPr>
          <p:nvPr>
            <p:ph type="body" sz="quarter" idx="17" hasCustomPrompt="1"/>
          </p:nvPr>
        </p:nvSpPr>
        <p:spPr>
          <a:xfrm>
            <a:off x="625257" y="4454015"/>
            <a:ext cx="9044836"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14" name="Textplatzhalter 9">
            <a:extLst>
              <a:ext uri="{FF2B5EF4-FFF2-40B4-BE49-F238E27FC236}">
                <a16:creationId xmlns:a16="http://schemas.microsoft.com/office/drawing/2014/main" id="{A23FC5CA-C2B9-7598-5588-63A065A0A105}"/>
              </a:ext>
            </a:extLst>
          </p:cNvPr>
          <p:cNvSpPr>
            <a:spLocks noGrp="1"/>
          </p:cNvSpPr>
          <p:nvPr>
            <p:ph type="body" sz="quarter" idx="18" hasCustomPrompt="1"/>
          </p:nvPr>
        </p:nvSpPr>
        <p:spPr>
          <a:xfrm>
            <a:off x="625255" y="5106691"/>
            <a:ext cx="9044836"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8" name="Fußzeilenplatzhalter 7">
            <a:extLst>
              <a:ext uri="{FF2B5EF4-FFF2-40B4-BE49-F238E27FC236}">
                <a16:creationId xmlns:a16="http://schemas.microsoft.com/office/drawing/2014/main" id="{EB4B2B99-7F92-4C63-9DE9-01CA02107F94}"/>
              </a:ext>
            </a:extLst>
          </p:cNvPr>
          <p:cNvSpPr>
            <a:spLocks noGrp="1"/>
          </p:cNvSpPr>
          <p:nvPr>
            <p:ph type="ftr" sz="quarter" idx="20"/>
          </p:nvPr>
        </p:nvSpPr>
        <p:spPr/>
        <p:txBody>
          <a:bodyPr/>
          <a:lstStyle/>
          <a:p>
            <a:r>
              <a:rPr lang="de-DE"/>
              <a:t>Name des Kapitels</a:t>
            </a:r>
            <a:endParaRPr lang="de-DE" dirty="0"/>
          </a:p>
        </p:txBody>
      </p:sp>
      <p:sp>
        <p:nvSpPr>
          <p:cNvPr id="5" name="Datumsplatzhalter 4">
            <a:extLst>
              <a:ext uri="{FF2B5EF4-FFF2-40B4-BE49-F238E27FC236}">
                <a16:creationId xmlns:a16="http://schemas.microsoft.com/office/drawing/2014/main" id="{61E55894-92D3-935E-0397-E27F719F539C}"/>
              </a:ext>
            </a:extLst>
          </p:cNvPr>
          <p:cNvSpPr>
            <a:spLocks noGrp="1"/>
          </p:cNvSpPr>
          <p:nvPr>
            <p:ph type="dt" sz="half" idx="19"/>
          </p:nvPr>
        </p:nvSpPr>
        <p:spPr/>
        <p:txBody>
          <a:bodyPr/>
          <a:lstStyle/>
          <a:p>
            <a:fld id="{634AC83D-7732-4B02-95ED-577598AE00F8}" type="datetime1">
              <a:rPr lang="de-DE" smtClean="0"/>
              <a:t>04.08.2025</a:t>
            </a:fld>
            <a:endParaRPr lang="de-DE" dirty="0"/>
          </a:p>
        </p:txBody>
      </p:sp>
      <p:sp>
        <p:nvSpPr>
          <p:cNvPr id="9" name="Foliennummernplatzhalter 8">
            <a:extLst>
              <a:ext uri="{FF2B5EF4-FFF2-40B4-BE49-F238E27FC236}">
                <a16:creationId xmlns:a16="http://schemas.microsoft.com/office/drawing/2014/main" id="{0524A7AC-03AE-B295-C418-4019F68EF02C}"/>
              </a:ext>
            </a:extLst>
          </p:cNvPr>
          <p:cNvSpPr>
            <a:spLocks noGrp="1"/>
          </p:cNvSpPr>
          <p:nvPr>
            <p:ph type="sldNum" sz="quarter" idx="21"/>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137778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altsfolie-Agenda-2">
    <p:bg bwMode="gray">
      <p:bgPr>
        <a:solidFill>
          <a:schemeClr val="bg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782CDFB5-C695-1429-5695-570E8D6E8C81}"/>
              </a:ext>
            </a:extLst>
          </p:cNvPr>
          <p:cNvSpPr>
            <a:spLocks noGrp="1"/>
          </p:cNvSpPr>
          <p:nvPr>
            <p:ph type="title" hasCustomPrompt="1"/>
          </p:nvPr>
        </p:nvSpPr>
        <p:spPr>
          <a:xfrm>
            <a:off x="625256" y="404285"/>
            <a:ext cx="8207595" cy="1195204"/>
          </a:xfrm>
          <a:prstGeom prst="rect">
            <a:avLst/>
          </a:prstGeom>
        </p:spPr>
        <p:txBody>
          <a:bodyPr lIns="0" rIns="0" anchor="t" anchorCtr="0">
            <a:noAutofit/>
          </a:bodyPr>
          <a:lstStyle>
            <a:lvl1pPr>
              <a:defRPr sz="4000">
                <a:latin typeface="+mn-lt"/>
                <a:cs typeface="Arial" panose="020B0604020202020204" pitchFamily="34" charset="0"/>
              </a:defRPr>
            </a:lvl1pPr>
          </a:lstStyle>
          <a:p>
            <a:r>
              <a:rPr lang="de-DE" dirty="0"/>
              <a:t>2-zeilige Headline (H2)</a:t>
            </a:r>
            <a:br>
              <a:rPr lang="de-DE" dirty="0"/>
            </a:br>
            <a:r>
              <a:rPr lang="de-DE" dirty="0"/>
              <a:t>Arial, 30Pt.</a:t>
            </a:r>
          </a:p>
        </p:txBody>
      </p:sp>
      <p:sp>
        <p:nvSpPr>
          <p:cNvPr id="7" name="Textplatzhalter 9">
            <a:extLst>
              <a:ext uri="{FF2B5EF4-FFF2-40B4-BE49-F238E27FC236}">
                <a16:creationId xmlns:a16="http://schemas.microsoft.com/office/drawing/2014/main" id="{3332AB4F-968A-D9FE-4A5F-E16B797925AD}"/>
              </a:ext>
            </a:extLst>
          </p:cNvPr>
          <p:cNvSpPr>
            <a:spLocks noGrp="1"/>
          </p:cNvSpPr>
          <p:nvPr>
            <p:ph type="body" sz="quarter" idx="14" hasCustomPrompt="1"/>
          </p:nvPr>
        </p:nvSpPr>
        <p:spPr>
          <a:xfrm>
            <a:off x="625259" y="2536645"/>
            <a:ext cx="4368453" cy="386095"/>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11" name="Textplatzhalter 9">
            <a:extLst>
              <a:ext uri="{FF2B5EF4-FFF2-40B4-BE49-F238E27FC236}">
                <a16:creationId xmlns:a16="http://schemas.microsoft.com/office/drawing/2014/main" id="{9EF6B3B8-4317-3228-951D-011A9CDA85C3}"/>
              </a:ext>
            </a:extLst>
          </p:cNvPr>
          <p:cNvSpPr>
            <a:spLocks noGrp="1"/>
          </p:cNvSpPr>
          <p:nvPr>
            <p:ph type="body" sz="quarter" idx="15" hasCustomPrompt="1"/>
          </p:nvPr>
        </p:nvSpPr>
        <p:spPr>
          <a:xfrm>
            <a:off x="625259" y="3150028"/>
            <a:ext cx="4368453"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12" name="Textplatzhalter 9">
            <a:extLst>
              <a:ext uri="{FF2B5EF4-FFF2-40B4-BE49-F238E27FC236}">
                <a16:creationId xmlns:a16="http://schemas.microsoft.com/office/drawing/2014/main" id="{9C621088-5535-B9A1-EA94-18D7F89C3E4C}"/>
              </a:ext>
            </a:extLst>
          </p:cNvPr>
          <p:cNvSpPr>
            <a:spLocks noGrp="1"/>
          </p:cNvSpPr>
          <p:nvPr>
            <p:ph type="body" sz="quarter" idx="16" hasCustomPrompt="1"/>
          </p:nvPr>
        </p:nvSpPr>
        <p:spPr>
          <a:xfrm>
            <a:off x="625258" y="3802021"/>
            <a:ext cx="4368453"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13" name="Textplatzhalter 9">
            <a:extLst>
              <a:ext uri="{FF2B5EF4-FFF2-40B4-BE49-F238E27FC236}">
                <a16:creationId xmlns:a16="http://schemas.microsoft.com/office/drawing/2014/main" id="{1BB60076-85FB-7D2A-3394-0EF3F572AA8A}"/>
              </a:ext>
            </a:extLst>
          </p:cNvPr>
          <p:cNvSpPr>
            <a:spLocks noGrp="1"/>
          </p:cNvSpPr>
          <p:nvPr>
            <p:ph type="body" sz="quarter" idx="17" hasCustomPrompt="1"/>
          </p:nvPr>
        </p:nvSpPr>
        <p:spPr>
          <a:xfrm>
            <a:off x="625258" y="4454015"/>
            <a:ext cx="4368453"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14" name="Textplatzhalter 9">
            <a:extLst>
              <a:ext uri="{FF2B5EF4-FFF2-40B4-BE49-F238E27FC236}">
                <a16:creationId xmlns:a16="http://schemas.microsoft.com/office/drawing/2014/main" id="{A23FC5CA-C2B9-7598-5588-63A065A0A105}"/>
              </a:ext>
            </a:extLst>
          </p:cNvPr>
          <p:cNvSpPr>
            <a:spLocks noGrp="1"/>
          </p:cNvSpPr>
          <p:nvPr>
            <p:ph type="body" sz="quarter" idx="18" hasCustomPrompt="1"/>
          </p:nvPr>
        </p:nvSpPr>
        <p:spPr>
          <a:xfrm>
            <a:off x="625256" y="5106691"/>
            <a:ext cx="4368453"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23" name="Textplatzhalter 9">
            <a:extLst>
              <a:ext uri="{FF2B5EF4-FFF2-40B4-BE49-F238E27FC236}">
                <a16:creationId xmlns:a16="http://schemas.microsoft.com/office/drawing/2014/main" id="{161DA245-E073-3FDD-04A3-199BB39F09BD}"/>
              </a:ext>
            </a:extLst>
          </p:cNvPr>
          <p:cNvSpPr>
            <a:spLocks noGrp="1"/>
          </p:cNvSpPr>
          <p:nvPr>
            <p:ph type="body" sz="quarter" idx="19" hasCustomPrompt="1"/>
          </p:nvPr>
        </p:nvSpPr>
        <p:spPr>
          <a:xfrm>
            <a:off x="5301640" y="2536645"/>
            <a:ext cx="4368453" cy="386095"/>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24" name="Textplatzhalter 9">
            <a:extLst>
              <a:ext uri="{FF2B5EF4-FFF2-40B4-BE49-F238E27FC236}">
                <a16:creationId xmlns:a16="http://schemas.microsoft.com/office/drawing/2014/main" id="{012FA0AB-937C-0703-A52A-075664C35CE4}"/>
              </a:ext>
            </a:extLst>
          </p:cNvPr>
          <p:cNvSpPr>
            <a:spLocks noGrp="1"/>
          </p:cNvSpPr>
          <p:nvPr>
            <p:ph type="body" sz="quarter" idx="20" hasCustomPrompt="1"/>
          </p:nvPr>
        </p:nvSpPr>
        <p:spPr>
          <a:xfrm>
            <a:off x="5301640" y="3150028"/>
            <a:ext cx="4368453"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25" name="Textplatzhalter 9">
            <a:extLst>
              <a:ext uri="{FF2B5EF4-FFF2-40B4-BE49-F238E27FC236}">
                <a16:creationId xmlns:a16="http://schemas.microsoft.com/office/drawing/2014/main" id="{8EE70642-D5E8-F40C-B68C-282EF0BCFF9A}"/>
              </a:ext>
            </a:extLst>
          </p:cNvPr>
          <p:cNvSpPr>
            <a:spLocks noGrp="1"/>
          </p:cNvSpPr>
          <p:nvPr>
            <p:ph type="body" sz="quarter" idx="21" hasCustomPrompt="1"/>
          </p:nvPr>
        </p:nvSpPr>
        <p:spPr>
          <a:xfrm>
            <a:off x="5301639" y="3802021"/>
            <a:ext cx="4368453"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26" name="Textplatzhalter 9">
            <a:extLst>
              <a:ext uri="{FF2B5EF4-FFF2-40B4-BE49-F238E27FC236}">
                <a16:creationId xmlns:a16="http://schemas.microsoft.com/office/drawing/2014/main" id="{20569C38-FDB7-D2C0-376F-06D405B3D858}"/>
              </a:ext>
            </a:extLst>
          </p:cNvPr>
          <p:cNvSpPr>
            <a:spLocks noGrp="1"/>
          </p:cNvSpPr>
          <p:nvPr>
            <p:ph type="body" sz="quarter" idx="22" hasCustomPrompt="1"/>
          </p:nvPr>
        </p:nvSpPr>
        <p:spPr>
          <a:xfrm>
            <a:off x="5301639" y="4454015"/>
            <a:ext cx="4368453"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27" name="Textplatzhalter 9">
            <a:extLst>
              <a:ext uri="{FF2B5EF4-FFF2-40B4-BE49-F238E27FC236}">
                <a16:creationId xmlns:a16="http://schemas.microsoft.com/office/drawing/2014/main" id="{878F07AD-429B-F2E1-9890-89DE008299E1}"/>
              </a:ext>
            </a:extLst>
          </p:cNvPr>
          <p:cNvSpPr>
            <a:spLocks noGrp="1"/>
          </p:cNvSpPr>
          <p:nvPr>
            <p:ph type="body" sz="quarter" idx="23" hasCustomPrompt="1"/>
          </p:nvPr>
        </p:nvSpPr>
        <p:spPr>
          <a:xfrm>
            <a:off x="5301638" y="5106691"/>
            <a:ext cx="4368453" cy="424704"/>
          </a:xfrm>
          <a:prstGeom prst="rect">
            <a:avLst/>
          </a:prstGeom>
        </p:spPr>
        <p:txBody>
          <a:bodyPr>
            <a:normAutofit/>
          </a:bodyPr>
          <a:lstStyle>
            <a:lvl1pPr marL="0" indent="0">
              <a:buNone/>
              <a:defRPr sz="2667" b="0">
                <a:latin typeface="+mn-lt"/>
                <a:cs typeface="Arial" panose="020B0604020202020204" pitchFamily="34" charset="0"/>
              </a:defRPr>
            </a:lvl1pPr>
          </a:lstStyle>
          <a:p>
            <a:pPr lvl="0"/>
            <a:r>
              <a:rPr lang="de-DE" dirty="0" err="1"/>
              <a:t>Agendapunkt</a:t>
            </a:r>
            <a:endParaRPr lang="de-DE" dirty="0"/>
          </a:p>
        </p:txBody>
      </p:sp>
      <p:sp>
        <p:nvSpPr>
          <p:cNvPr id="5" name="Fußzeilenplatzhalter 4">
            <a:extLst>
              <a:ext uri="{FF2B5EF4-FFF2-40B4-BE49-F238E27FC236}">
                <a16:creationId xmlns:a16="http://schemas.microsoft.com/office/drawing/2014/main" id="{C5906896-1890-013E-4111-E55B8C50AD8B}"/>
              </a:ext>
            </a:extLst>
          </p:cNvPr>
          <p:cNvSpPr>
            <a:spLocks noGrp="1"/>
          </p:cNvSpPr>
          <p:nvPr>
            <p:ph type="ftr" sz="quarter" idx="25"/>
          </p:nvPr>
        </p:nvSpPr>
        <p:spPr/>
        <p:txBody>
          <a:bodyPr/>
          <a:lstStyle/>
          <a:p>
            <a:r>
              <a:rPr lang="de-DE"/>
              <a:t>Name des Kapitels</a:t>
            </a:r>
            <a:endParaRPr lang="de-DE" dirty="0"/>
          </a:p>
        </p:txBody>
      </p:sp>
      <p:sp>
        <p:nvSpPr>
          <p:cNvPr id="4" name="Datumsplatzhalter 3">
            <a:extLst>
              <a:ext uri="{FF2B5EF4-FFF2-40B4-BE49-F238E27FC236}">
                <a16:creationId xmlns:a16="http://schemas.microsoft.com/office/drawing/2014/main" id="{FABCC94E-9C2B-9E9F-E301-3C28013625A8}"/>
              </a:ext>
            </a:extLst>
          </p:cNvPr>
          <p:cNvSpPr>
            <a:spLocks noGrp="1"/>
          </p:cNvSpPr>
          <p:nvPr>
            <p:ph type="dt" sz="half" idx="24"/>
          </p:nvPr>
        </p:nvSpPr>
        <p:spPr/>
        <p:txBody>
          <a:bodyPr/>
          <a:lstStyle/>
          <a:p>
            <a:fld id="{B0A60B50-C297-48B0-8F79-831EE9086EDC}" type="datetime1">
              <a:rPr lang="de-DE" smtClean="0"/>
              <a:t>04.08.2025</a:t>
            </a:fld>
            <a:endParaRPr lang="de-DE" dirty="0"/>
          </a:p>
        </p:txBody>
      </p:sp>
      <p:sp>
        <p:nvSpPr>
          <p:cNvPr id="6" name="Foliennummernplatzhalter 5">
            <a:extLst>
              <a:ext uri="{FF2B5EF4-FFF2-40B4-BE49-F238E27FC236}">
                <a16:creationId xmlns:a16="http://schemas.microsoft.com/office/drawing/2014/main" id="{8740CBEC-544C-9756-CB44-CC7C3E6ABECC}"/>
              </a:ext>
            </a:extLst>
          </p:cNvPr>
          <p:cNvSpPr>
            <a:spLocks noGrp="1"/>
          </p:cNvSpPr>
          <p:nvPr>
            <p:ph type="sldNum" sz="quarter" idx="26"/>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4184351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folie-Keyvisual-Part-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95049A94-F707-32BB-2BBE-36A100ADBD4B}"/>
              </a:ext>
            </a:extLst>
          </p:cNvPr>
          <p:cNvSpPr>
            <a:spLocks noGrp="1"/>
          </p:cNvSpPr>
          <p:nvPr>
            <p:ph type="title" hasCustomPrompt="1"/>
          </p:nvPr>
        </p:nvSpPr>
        <p:spPr>
          <a:xfrm>
            <a:off x="6492608" y="1989668"/>
            <a:ext cx="5074977" cy="1697312"/>
          </a:xfrm>
          <a:prstGeom prst="rect">
            <a:avLst/>
          </a:prstGeom>
        </p:spPr>
        <p:txBody>
          <a:bodyPr lIns="0" anchor="t" anchorCtr="0">
            <a:noAutofit/>
          </a:bodyPr>
          <a:lstStyle>
            <a:lvl1pPr>
              <a:defRPr sz="6000">
                <a:latin typeface="+mn-lt"/>
                <a:cs typeface="Arial" panose="020B0604020202020204" pitchFamily="34" charset="0"/>
              </a:defRPr>
            </a:lvl1pPr>
          </a:lstStyle>
          <a:p>
            <a:r>
              <a:rPr lang="de-DE" dirty="0"/>
              <a:t>Headline (H1), </a:t>
            </a:r>
            <a:br>
              <a:rPr lang="de-DE" dirty="0"/>
            </a:br>
            <a:r>
              <a:rPr lang="de-DE" dirty="0"/>
              <a:t>Arial 45Pt.</a:t>
            </a:r>
          </a:p>
        </p:txBody>
      </p:sp>
      <p:sp>
        <p:nvSpPr>
          <p:cNvPr id="3" name="Untertitel 2">
            <a:extLst>
              <a:ext uri="{FF2B5EF4-FFF2-40B4-BE49-F238E27FC236}">
                <a16:creationId xmlns:a16="http://schemas.microsoft.com/office/drawing/2014/main" id="{4792B9BD-CD02-41F4-1749-5C17DB40687B}"/>
              </a:ext>
            </a:extLst>
          </p:cNvPr>
          <p:cNvSpPr>
            <a:spLocks noGrp="1"/>
          </p:cNvSpPr>
          <p:nvPr>
            <p:ph type="subTitle" idx="1" hasCustomPrompt="1"/>
          </p:nvPr>
        </p:nvSpPr>
        <p:spPr bwMode="gray">
          <a:xfrm>
            <a:off x="6492605" y="3956021"/>
            <a:ext cx="5074977" cy="1346231"/>
          </a:xfrm>
          <a:prstGeom prst="rect">
            <a:avLst/>
          </a:prstGeom>
        </p:spPr>
        <p:txBody>
          <a:bodyPr lIns="0" tIns="46800" rIns="0"/>
          <a:lstStyle>
            <a:lvl1pPr marL="0" indent="0" algn="l">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7" name="Fußzeilenplatzhalter 6">
            <a:extLst>
              <a:ext uri="{FF2B5EF4-FFF2-40B4-BE49-F238E27FC236}">
                <a16:creationId xmlns:a16="http://schemas.microsoft.com/office/drawing/2014/main" id="{E267CF38-D704-0080-405B-75A3FE60FC2F}"/>
              </a:ext>
            </a:extLst>
          </p:cNvPr>
          <p:cNvSpPr>
            <a:spLocks noGrp="1"/>
          </p:cNvSpPr>
          <p:nvPr>
            <p:ph type="ftr" sz="quarter" idx="11"/>
          </p:nvPr>
        </p:nvSpPr>
        <p:spPr/>
        <p:txBody>
          <a:bodyPr/>
          <a:lstStyle/>
          <a:p>
            <a:r>
              <a:rPr lang="de-DE"/>
              <a:t>Name des Kapitels</a:t>
            </a:r>
            <a:endParaRPr lang="de-DE" dirty="0"/>
          </a:p>
        </p:txBody>
      </p:sp>
      <p:sp>
        <p:nvSpPr>
          <p:cNvPr id="4" name="Datumsplatzhalter 3">
            <a:extLst>
              <a:ext uri="{FF2B5EF4-FFF2-40B4-BE49-F238E27FC236}">
                <a16:creationId xmlns:a16="http://schemas.microsoft.com/office/drawing/2014/main" id="{6C74566F-20F7-E705-C85D-A3E73D93357B}"/>
              </a:ext>
            </a:extLst>
          </p:cNvPr>
          <p:cNvSpPr>
            <a:spLocks noGrp="1"/>
          </p:cNvSpPr>
          <p:nvPr>
            <p:ph type="dt" sz="half" idx="10"/>
          </p:nvPr>
        </p:nvSpPr>
        <p:spPr/>
        <p:txBody>
          <a:bodyPr/>
          <a:lstStyle/>
          <a:p>
            <a:fld id="{C6A0EC21-352E-458F-A564-16F9C9E9326E}" type="datetime1">
              <a:rPr lang="de-DE" smtClean="0"/>
              <a:t>04.08.2025</a:t>
            </a:fld>
            <a:endParaRPr lang="de-DE" dirty="0"/>
          </a:p>
        </p:txBody>
      </p:sp>
      <p:sp>
        <p:nvSpPr>
          <p:cNvPr id="8" name="Foliennummernplatzhalter 7">
            <a:extLst>
              <a:ext uri="{FF2B5EF4-FFF2-40B4-BE49-F238E27FC236}">
                <a16:creationId xmlns:a16="http://schemas.microsoft.com/office/drawing/2014/main" id="{6902E4D2-90C1-0C22-25BA-CF481B28D3B7}"/>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384334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folie-Foto-Part-1">
    <p:bg bwMode="gray">
      <p:bgPr>
        <a:solidFill>
          <a:schemeClr val="bg1"/>
        </a:solidFill>
        <a:effectLst/>
      </p:bgPr>
    </p:bg>
    <p:spTree>
      <p:nvGrpSpPr>
        <p:cNvPr id="1" name=""/>
        <p:cNvGrpSpPr/>
        <p:nvPr/>
      </p:nvGrpSpPr>
      <p:grpSpPr>
        <a:xfrm>
          <a:off x="0" y="0"/>
          <a:ext cx="0" cy="0"/>
          <a:chOff x="0" y="0"/>
          <a:chExt cx="0" cy="0"/>
        </a:xfrm>
      </p:grpSpPr>
      <p:sp>
        <p:nvSpPr>
          <p:cNvPr id="3" name="Bildplatzhalter 4" descr="Beschreibung einfügen">
            <a:extLst>
              <a:ext uri="{FF2B5EF4-FFF2-40B4-BE49-F238E27FC236}">
                <a16:creationId xmlns:a16="http://schemas.microsoft.com/office/drawing/2014/main" id="{4133663C-983E-6CCF-2C16-BD9179C02735}"/>
              </a:ext>
            </a:extLst>
          </p:cNvPr>
          <p:cNvSpPr>
            <a:spLocks noGrp="1"/>
          </p:cNvSpPr>
          <p:nvPr>
            <p:ph type="pic" sz="quarter" idx="14"/>
          </p:nvPr>
        </p:nvSpPr>
        <p:spPr>
          <a:xfrm>
            <a:off x="2" y="0"/>
            <a:ext cx="6095999" cy="6858000"/>
          </a:xfrm>
          <a:prstGeom prst="rect">
            <a:avLst/>
          </a:prstGeom>
        </p:spPr>
        <p:txBody>
          <a:bodyPr/>
          <a:lstStyle>
            <a:lvl1pPr marL="0" indent="0">
              <a:buNone/>
              <a:defRPr>
                <a:latin typeface="+mn-lt"/>
              </a:defRPr>
            </a:lvl1pPr>
          </a:lstStyle>
          <a:p>
            <a:r>
              <a:rPr lang="de-DE"/>
              <a:t>Bild durch Klicken auf Symbol hinzufügen</a:t>
            </a:r>
            <a:endParaRPr lang="de-DE" dirty="0"/>
          </a:p>
        </p:txBody>
      </p:sp>
      <p:sp>
        <p:nvSpPr>
          <p:cNvPr id="12" name="Titel 2">
            <a:extLst>
              <a:ext uri="{FF2B5EF4-FFF2-40B4-BE49-F238E27FC236}">
                <a16:creationId xmlns:a16="http://schemas.microsoft.com/office/drawing/2014/main" id="{95049A94-F707-32BB-2BBE-36A100ADBD4B}"/>
              </a:ext>
            </a:extLst>
          </p:cNvPr>
          <p:cNvSpPr>
            <a:spLocks noGrp="1"/>
          </p:cNvSpPr>
          <p:nvPr>
            <p:ph type="title" hasCustomPrompt="1"/>
          </p:nvPr>
        </p:nvSpPr>
        <p:spPr>
          <a:xfrm>
            <a:off x="6492608" y="1989668"/>
            <a:ext cx="5074977" cy="1697312"/>
          </a:xfrm>
          <a:prstGeom prst="rect">
            <a:avLst/>
          </a:prstGeom>
        </p:spPr>
        <p:txBody>
          <a:bodyPr lIns="0" anchor="t" anchorCtr="0">
            <a:noAutofit/>
          </a:bodyPr>
          <a:lstStyle>
            <a:lvl1pPr>
              <a:defRPr sz="6000">
                <a:latin typeface="+mn-lt"/>
                <a:cs typeface="Arial" panose="020B0604020202020204" pitchFamily="34" charset="0"/>
              </a:defRPr>
            </a:lvl1pPr>
          </a:lstStyle>
          <a:p>
            <a:r>
              <a:rPr lang="de-DE" dirty="0"/>
              <a:t>Headline (H1), </a:t>
            </a:r>
            <a:br>
              <a:rPr lang="de-DE" dirty="0"/>
            </a:br>
            <a:r>
              <a:rPr lang="de-DE" dirty="0"/>
              <a:t>Arial 45Pt.</a:t>
            </a:r>
          </a:p>
        </p:txBody>
      </p:sp>
      <p:sp>
        <p:nvSpPr>
          <p:cNvPr id="6" name="Untertitel 2">
            <a:extLst>
              <a:ext uri="{FF2B5EF4-FFF2-40B4-BE49-F238E27FC236}">
                <a16:creationId xmlns:a16="http://schemas.microsoft.com/office/drawing/2014/main" id="{8D634642-9A68-4130-350C-1359EC80CE3A}"/>
              </a:ext>
            </a:extLst>
          </p:cNvPr>
          <p:cNvSpPr>
            <a:spLocks noGrp="1"/>
          </p:cNvSpPr>
          <p:nvPr>
            <p:ph type="subTitle" idx="1" hasCustomPrompt="1"/>
          </p:nvPr>
        </p:nvSpPr>
        <p:spPr bwMode="gray">
          <a:xfrm>
            <a:off x="6492605" y="3956021"/>
            <a:ext cx="5074977" cy="1346231"/>
          </a:xfrm>
          <a:prstGeom prst="rect">
            <a:avLst/>
          </a:prstGeom>
        </p:spPr>
        <p:txBody>
          <a:bodyPr lIns="0" tIns="46800" rIns="0"/>
          <a:lstStyle>
            <a:lvl1pPr marL="0" indent="0" algn="l">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8" name="Fußzeilenplatzhalter 7">
            <a:extLst>
              <a:ext uri="{FF2B5EF4-FFF2-40B4-BE49-F238E27FC236}">
                <a16:creationId xmlns:a16="http://schemas.microsoft.com/office/drawing/2014/main" id="{CA994042-8296-CEB6-3DEE-FA520C31CCB3}"/>
              </a:ext>
            </a:extLst>
          </p:cNvPr>
          <p:cNvSpPr>
            <a:spLocks noGrp="1"/>
          </p:cNvSpPr>
          <p:nvPr>
            <p:ph type="ftr" sz="quarter" idx="16"/>
          </p:nvPr>
        </p:nvSpPr>
        <p:spPr/>
        <p:txBody>
          <a:bodyPr/>
          <a:lstStyle/>
          <a:p>
            <a:r>
              <a:rPr lang="de-DE"/>
              <a:t>Name des Kapitels</a:t>
            </a:r>
            <a:endParaRPr lang="de-DE" dirty="0"/>
          </a:p>
        </p:txBody>
      </p:sp>
      <p:sp>
        <p:nvSpPr>
          <p:cNvPr id="7" name="Datumsplatzhalter 6">
            <a:extLst>
              <a:ext uri="{FF2B5EF4-FFF2-40B4-BE49-F238E27FC236}">
                <a16:creationId xmlns:a16="http://schemas.microsoft.com/office/drawing/2014/main" id="{10255204-6A73-C099-A72B-03FAA95B3306}"/>
              </a:ext>
            </a:extLst>
          </p:cNvPr>
          <p:cNvSpPr>
            <a:spLocks noGrp="1"/>
          </p:cNvSpPr>
          <p:nvPr>
            <p:ph type="dt" sz="half" idx="15"/>
          </p:nvPr>
        </p:nvSpPr>
        <p:spPr/>
        <p:txBody>
          <a:bodyPr/>
          <a:lstStyle/>
          <a:p>
            <a:fld id="{56CD7ABB-F9A9-4B07-BFDD-AFDEC676BDFB}" type="datetime1">
              <a:rPr lang="de-DE" smtClean="0"/>
              <a:t>04.08.2025</a:t>
            </a:fld>
            <a:endParaRPr lang="de-DE" dirty="0"/>
          </a:p>
        </p:txBody>
      </p:sp>
      <p:sp>
        <p:nvSpPr>
          <p:cNvPr id="9" name="Foliennummernplatzhalter 8">
            <a:extLst>
              <a:ext uri="{FF2B5EF4-FFF2-40B4-BE49-F238E27FC236}">
                <a16:creationId xmlns:a16="http://schemas.microsoft.com/office/drawing/2014/main" id="{BD416A3C-8ACC-CB91-161F-EAD6AB1B5C15}"/>
              </a:ext>
            </a:extLst>
          </p:cNvPr>
          <p:cNvSpPr>
            <a:spLocks noGrp="1"/>
          </p:cNvSpPr>
          <p:nvPr>
            <p:ph type="sldNum" sz="quarter" idx="17"/>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40103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Full-2">
    <p:bg bwMode="gray">
      <p:bgPr>
        <a:solidFill>
          <a:schemeClr val="accent1"/>
        </a:solid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2" name="Grafik 1" descr="Logo Landeshauptstadt München, Referat für Bildung und Sport">
            <a:extLst>
              <a:ext uri="{FF2B5EF4-FFF2-40B4-BE49-F238E27FC236}">
                <a16:creationId xmlns:a16="http://schemas.microsoft.com/office/drawing/2014/main" id="{E4585C24-3048-A042-424E-3A7ED9747A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2597882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sfolie-Keyvisual-1">
    <p:bg bwMode="gray">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CC4F621D-C3AC-665E-1CD7-05C6AC68BCAD}"/>
              </a:ext>
            </a:extLst>
          </p:cNvPr>
          <p:cNvSpPr>
            <a:spLocks noGrp="1"/>
          </p:cNvSpPr>
          <p:nvPr>
            <p:ph type="title" hasCustomPrompt="1"/>
          </p:nvPr>
        </p:nvSpPr>
        <p:spPr>
          <a:xfrm>
            <a:off x="3647018" y="1989668"/>
            <a:ext cx="7920567" cy="1687544"/>
          </a:xfrm>
          <a:prstGeom prst="rect">
            <a:avLst/>
          </a:prstGeom>
        </p:spPr>
        <p:txBody>
          <a:bodyPr lIns="0" anchor="t" anchorCtr="0">
            <a:noAutofit/>
          </a:bodyPr>
          <a:lstStyle>
            <a:lvl1pPr>
              <a:defRPr sz="6000">
                <a:latin typeface="Arial" panose="020B0604020202020204" pitchFamily="34" charset="0"/>
                <a:cs typeface="Arial" panose="020B0604020202020204" pitchFamily="34" charset="0"/>
              </a:defRPr>
            </a:lvl1pPr>
          </a:lstStyle>
          <a:p>
            <a:r>
              <a:rPr lang="de-DE" dirty="0"/>
              <a:t>Headline (H1), </a:t>
            </a:r>
            <a:br>
              <a:rPr lang="de-DE" dirty="0"/>
            </a:br>
            <a:r>
              <a:rPr lang="de-DE" dirty="0"/>
              <a:t>Arial 45Pt.</a:t>
            </a:r>
          </a:p>
        </p:txBody>
      </p:sp>
      <p:sp>
        <p:nvSpPr>
          <p:cNvPr id="6" name="Untertitel 2">
            <a:extLst>
              <a:ext uri="{FF2B5EF4-FFF2-40B4-BE49-F238E27FC236}">
                <a16:creationId xmlns:a16="http://schemas.microsoft.com/office/drawing/2014/main" id="{53BF2F6B-192A-A842-A865-A811A5E0DAB5}"/>
              </a:ext>
            </a:extLst>
          </p:cNvPr>
          <p:cNvSpPr>
            <a:spLocks noGrp="1"/>
          </p:cNvSpPr>
          <p:nvPr>
            <p:ph type="subTitle" idx="1" hasCustomPrompt="1"/>
          </p:nvPr>
        </p:nvSpPr>
        <p:spPr bwMode="gray">
          <a:xfrm>
            <a:off x="3647018" y="3956021"/>
            <a:ext cx="7920567" cy="1346231"/>
          </a:xfrm>
          <a:prstGeom prst="rect">
            <a:avLst/>
          </a:prstGeom>
        </p:spPr>
        <p:txBody>
          <a:bodyPr lIns="0" tIns="46800" rIns="0"/>
          <a:lstStyle>
            <a:lvl1pPr marL="0" indent="0" algn="l">
              <a:buNone/>
              <a:defRPr sz="24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8" name="Fußzeilenplatzhalter 7">
            <a:extLst>
              <a:ext uri="{FF2B5EF4-FFF2-40B4-BE49-F238E27FC236}">
                <a16:creationId xmlns:a16="http://schemas.microsoft.com/office/drawing/2014/main" id="{305F6218-55FA-ABE0-D4B3-E3BDFFBE0091}"/>
              </a:ext>
            </a:extLst>
          </p:cNvPr>
          <p:cNvSpPr>
            <a:spLocks noGrp="1"/>
          </p:cNvSpPr>
          <p:nvPr>
            <p:ph type="ftr" sz="quarter" idx="11"/>
          </p:nvPr>
        </p:nvSpPr>
        <p:spPr/>
        <p:txBody>
          <a:bodyPr/>
          <a:lstStyle/>
          <a:p>
            <a:r>
              <a:rPr lang="de-DE"/>
              <a:t>Name des Kapitels</a:t>
            </a:r>
            <a:endParaRPr lang="de-DE" dirty="0"/>
          </a:p>
        </p:txBody>
      </p:sp>
      <p:sp>
        <p:nvSpPr>
          <p:cNvPr id="7" name="Datumsplatzhalter 6">
            <a:extLst>
              <a:ext uri="{FF2B5EF4-FFF2-40B4-BE49-F238E27FC236}">
                <a16:creationId xmlns:a16="http://schemas.microsoft.com/office/drawing/2014/main" id="{14100276-A939-4630-5A38-3E3A0D86E533}"/>
              </a:ext>
            </a:extLst>
          </p:cNvPr>
          <p:cNvSpPr>
            <a:spLocks noGrp="1"/>
          </p:cNvSpPr>
          <p:nvPr>
            <p:ph type="dt" sz="half" idx="10"/>
          </p:nvPr>
        </p:nvSpPr>
        <p:spPr/>
        <p:txBody>
          <a:bodyPr/>
          <a:lstStyle/>
          <a:p>
            <a:fld id="{A339831B-BB08-4861-8D10-3CC139B6134F}" type="datetime1">
              <a:rPr lang="de-DE" smtClean="0"/>
              <a:t>04.08.2025</a:t>
            </a:fld>
            <a:endParaRPr lang="de-DE" dirty="0"/>
          </a:p>
        </p:txBody>
      </p:sp>
      <p:sp>
        <p:nvSpPr>
          <p:cNvPr id="9" name="Foliennummernplatzhalter 8">
            <a:extLst>
              <a:ext uri="{FF2B5EF4-FFF2-40B4-BE49-F238E27FC236}">
                <a16:creationId xmlns:a16="http://schemas.microsoft.com/office/drawing/2014/main" id="{7EDF716E-094F-032D-42FD-C858DD6F3564}"/>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1711081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sfolie-Keyvisual-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0932945-2E59-0B5A-3465-2F8C5984FF70}"/>
              </a:ext>
            </a:extLst>
          </p:cNvPr>
          <p:cNvSpPr>
            <a:spLocks noGrp="1"/>
          </p:cNvSpPr>
          <p:nvPr>
            <p:ph type="title" hasCustomPrompt="1"/>
          </p:nvPr>
        </p:nvSpPr>
        <p:spPr>
          <a:xfrm>
            <a:off x="3647018" y="1989668"/>
            <a:ext cx="7920567" cy="1687544"/>
          </a:xfrm>
          <a:prstGeom prst="rect">
            <a:avLst/>
          </a:prstGeom>
        </p:spPr>
        <p:txBody>
          <a:bodyPr lIns="0" anchor="t" anchorCtr="0">
            <a:noAutofit/>
          </a:bodyPr>
          <a:lstStyle>
            <a:lvl1pPr>
              <a:defRPr sz="6000">
                <a:latin typeface="Arial" panose="020B0604020202020204" pitchFamily="34" charset="0"/>
                <a:cs typeface="Arial" panose="020B0604020202020204" pitchFamily="34" charset="0"/>
              </a:defRPr>
            </a:lvl1pPr>
          </a:lstStyle>
          <a:p>
            <a:r>
              <a:rPr lang="de-DE" dirty="0"/>
              <a:t>Headline (H1), </a:t>
            </a:r>
            <a:br>
              <a:rPr lang="de-DE" dirty="0"/>
            </a:br>
            <a:r>
              <a:rPr lang="de-DE" dirty="0"/>
              <a:t>Arial 45Pt.</a:t>
            </a:r>
          </a:p>
        </p:txBody>
      </p:sp>
      <p:sp>
        <p:nvSpPr>
          <p:cNvPr id="4" name="Untertitel 2">
            <a:extLst>
              <a:ext uri="{FF2B5EF4-FFF2-40B4-BE49-F238E27FC236}">
                <a16:creationId xmlns:a16="http://schemas.microsoft.com/office/drawing/2014/main" id="{68FD482F-AB6D-492D-41F7-51F84EE006F7}"/>
              </a:ext>
            </a:extLst>
          </p:cNvPr>
          <p:cNvSpPr>
            <a:spLocks noGrp="1"/>
          </p:cNvSpPr>
          <p:nvPr>
            <p:ph type="subTitle" idx="1" hasCustomPrompt="1"/>
          </p:nvPr>
        </p:nvSpPr>
        <p:spPr bwMode="gray">
          <a:xfrm>
            <a:off x="3647017" y="3956021"/>
            <a:ext cx="7942515" cy="1346231"/>
          </a:xfrm>
          <a:prstGeom prst="rect">
            <a:avLst/>
          </a:prstGeom>
        </p:spPr>
        <p:txBody>
          <a:bodyPr lIns="0" tIns="46800" rIns="0"/>
          <a:lstStyle>
            <a:lvl1pPr marL="0" indent="0" algn="l">
              <a:buNone/>
              <a:defRPr sz="24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8" name="Fußzeilenplatzhalter 7">
            <a:extLst>
              <a:ext uri="{FF2B5EF4-FFF2-40B4-BE49-F238E27FC236}">
                <a16:creationId xmlns:a16="http://schemas.microsoft.com/office/drawing/2014/main" id="{F428E69C-1A7B-3CEE-EB23-74E0082E20B3}"/>
              </a:ext>
            </a:extLst>
          </p:cNvPr>
          <p:cNvSpPr>
            <a:spLocks noGrp="1"/>
          </p:cNvSpPr>
          <p:nvPr>
            <p:ph type="ftr" sz="quarter" idx="11"/>
          </p:nvPr>
        </p:nvSpPr>
        <p:spPr/>
        <p:txBody>
          <a:bodyPr/>
          <a:lstStyle/>
          <a:p>
            <a:r>
              <a:rPr lang="de-DE"/>
              <a:t>Name des Kapitels</a:t>
            </a:r>
            <a:endParaRPr lang="de-DE" dirty="0"/>
          </a:p>
        </p:txBody>
      </p:sp>
      <p:sp>
        <p:nvSpPr>
          <p:cNvPr id="5" name="Datumsplatzhalter 4">
            <a:extLst>
              <a:ext uri="{FF2B5EF4-FFF2-40B4-BE49-F238E27FC236}">
                <a16:creationId xmlns:a16="http://schemas.microsoft.com/office/drawing/2014/main" id="{04B81C26-F104-28B7-E9C9-7D2A31A6CB65}"/>
              </a:ext>
            </a:extLst>
          </p:cNvPr>
          <p:cNvSpPr>
            <a:spLocks noGrp="1"/>
          </p:cNvSpPr>
          <p:nvPr>
            <p:ph type="dt" sz="half" idx="10"/>
          </p:nvPr>
        </p:nvSpPr>
        <p:spPr/>
        <p:txBody>
          <a:bodyPr/>
          <a:lstStyle/>
          <a:p>
            <a:fld id="{DC128727-0046-4A28-B229-FE0667795362}" type="datetime1">
              <a:rPr lang="de-DE" smtClean="0"/>
              <a:t>04.08.2025</a:t>
            </a:fld>
            <a:endParaRPr lang="de-DE" dirty="0"/>
          </a:p>
        </p:txBody>
      </p:sp>
      <p:sp>
        <p:nvSpPr>
          <p:cNvPr id="9" name="Foliennummernplatzhalter 8">
            <a:extLst>
              <a:ext uri="{FF2B5EF4-FFF2-40B4-BE49-F238E27FC236}">
                <a16:creationId xmlns:a16="http://schemas.microsoft.com/office/drawing/2014/main" id="{7AAE3642-21D9-5ABE-A3EB-A7AFC9CB746A}"/>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3096031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sfolie-Illustration-2">
    <p:bg bwMode="gray">
      <p:bgPr>
        <a:solidFill>
          <a:schemeClr val="bg2"/>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CC4F621D-C3AC-665E-1CD7-05C6AC68BCAD}"/>
              </a:ext>
            </a:extLst>
          </p:cNvPr>
          <p:cNvSpPr>
            <a:spLocks noGrp="1"/>
          </p:cNvSpPr>
          <p:nvPr>
            <p:ph type="title" hasCustomPrompt="1"/>
          </p:nvPr>
        </p:nvSpPr>
        <p:spPr>
          <a:xfrm>
            <a:off x="3647018" y="1989668"/>
            <a:ext cx="7920567" cy="1687544"/>
          </a:xfrm>
          <a:prstGeom prst="rect">
            <a:avLst/>
          </a:prstGeom>
        </p:spPr>
        <p:txBody>
          <a:bodyPr lIns="0" anchor="t" anchorCtr="0">
            <a:noAutofit/>
          </a:bodyPr>
          <a:lstStyle>
            <a:lvl1pPr>
              <a:defRPr sz="6000">
                <a:latin typeface="Arial" panose="020B0604020202020204" pitchFamily="34" charset="0"/>
                <a:cs typeface="Arial" panose="020B0604020202020204" pitchFamily="34" charset="0"/>
              </a:defRPr>
            </a:lvl1pPr>
          </a:lstStyle>
          <a:p>
            <a:r>
              <a:rPr lang="de-DE" dirty="0"/>
              <a:t>Headline (H1), </a:t>
            </a:r>
            <a:br>
              <a:rPr lang="de-DE" dirty="0"/>
            </a:br>
            <a:r>
              <a:rPr lang="de-DE" dirty="0"/>
              <a:t>Arial 45Pt.</a:t>
            </a:r>
          </a:p>
        </p:txBody>
      </p:sp>
      <p:sp>
        <p:nvSpPr>
          <p:cNvPr id="5" name="Untertitel 2">
            <a:extLst>
              <a:ext uri="{FF2B5EF4-FFF2-40B4-BE49-F238E27FC236}">
                <a16:creationId xmlns:a16="http://schemas.microsoft.com/office/drawing/2014/main" id="{28051599-87D5-8538-30DC-3BDE9DC0E559}"/>
              </a:ext>
            </a:extLst>
          </p:cNvPr>
          <p:cNvSpPr>
            <a:spLocks noGrp="1"/>
          </p:cNvSpPr>
          <p:nvPr>
            <p:ph type="subTitle" idx="1" hasCustomPrompt="1"/>
          </p:nvPr>
        </p:nvSpPr>
        <p:spPr bwMode="gray">
          <a:xfrm>
            <a:off x="3647018" y="3956021"/>
            <a:ext cx="7920567" cy="1346231"/>
          </a:xfrm>
          <a:prstGeom prst="rect">
            <a:avLst/>
          </a:prstGeom>
        </p:spPr>
        <p:txBody>
          <a:bodyPr lIns="0" tIns="46800" rIns="0"/>
          <a:lstStyle>
            <a:lvl1pPr marL="0" indent="0" algn="l">
              <a:buNone/>
              <a:defRPr sz="24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7" name="Fußzeilenplatzhalter 6">
            <a:extLst>
              <a:ext uri="{FF2B5EF4-FFF2-40B4-BE49-F238E27FC236}">
                <a16:creationId xmlns:a16="http://schemas.microsoft.com/office/drawing/2014/main" id="{B1832BAC-20A8-66F3-0086-65ECC3D4C7C8}"/>
              </a:ext>
            </a:extLst>
          </p:cNvPr>
          <p:cNvSpPr>
            <a:spLocks noGrp="1"/>
          </p:cNvSpPr>
          <p:nvPr>
            <p:ph type="ftr" sz="quarter" idx="11"/>
          </p:nvPr>
        </p:nvSpPr>
        <p:spPr/>
        <p:txBody>
          <a:bodyPr/>
          <a:lstStyle/>
          <a:p>
            <a:r>
              <a:rPr lang="de-DE"/>
              <a:t>Name des Kapitels</a:t>
            </a:r>
            <a:endParaRPr lang="de-DE" dirty="0"/>
          </a:p>
        </p:txBody>
      </p:sp>
      <p:sp>
        <p:nvSpPr>
          <p:cNvPr id="6" name="Datumsplatzhalter 5">
            <a:extLst>
              <a:ext uri="{FF2B5EF4-FFF2-40B4-BE49-F238E27FC236}">
                <a16:creationId xmlns:a16="http://schemas.microsoft.com/office/drawing/2014/main" id="{387000A3-005E-D76F-9B3E-F8E31D435A41}"/>
              </a:ext>
            </a:extLst>
          </p:cNvPr>
          <p:cNvSpPr>
            <a:spLocks noGrp="1"/>
          </p:cNvSpPr>
          <p:nvPr>
            <p:ph type="dt" sz="half" idx="10"/>
          </p:nvPr>
        </p:nvSpPr>
        <p:spPr/>
        <p:txBody>
          <a:bodyPr/>
          <a:lstStyle/>
          <a:p>
            <a:fld id="{7FC00E45-5EE5-498C-8C0E-DEBFF1324448}" type="datetime1">
              <a:rPr lang="de-DE" smtClean="0"/>
              <a:t>04.08.2025</a:t>
            </a:fld>
            <a:endParaRPr lang="de-DE" dirty="0"/>
          </a:p>
        </p:txBody>
      </p:sp>
      <p:sp>
        <p:nvSpPr>
          <p:cNvPr id="9" name="Foliennummernplatzhalter 8">
            <a:extLst>
              <a:ext uri="{FF2B5EF4-FFF2-40B4-BE49-F238E27FC236}">
                <a16:creationId xmlns:a16="http://schemas.microsoft.com/office/drawing/2014/main" id="{9926360D-2F56-8D6A-A886-8CA6EC9C9C01}"/>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443075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sfolie-Keyvisual-3">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95049A94-F707-32BB-2BBE-36A100ADBD4B}"/>
              </a:ext>
            </a:extLst>
          </p:cNvPr>
          <p:cNvSpPr>
            <a:spLocks noGrp="1"/>
          </p:cNvSpPr>
          <p:nvPr>
            <p:ph type="title" hasCustomPrompt="1"/>
          </p:nvPr>
        </p:nvSpPr>
        <p:spPr>
          <a:xfrm>
            <a:off x="6492608" y="1989668"/>
            <a:ext cx="5074977" cy="1697312"/>
          </a:xfrm>
          <a:prstGeom prst="rect">
            <a:avLst/>
          </a:prstGeom>
        </p:spPr>
        <p:txBody>
          <a:bodyPr lIns="0" anchor="t" anchorCtr="0">
            <a:noAutofit/>
          </a:bodyPr>
          <a:lstStyle>
            <a:lvl1pPr>
              <a:defRPr sz="4000">
                <a:latin typeface="Arial" panose="020B0604020202020204" pitchFamily="34" charset="0"/>
                <a:cs typeface="Arial" panose="020B0604020202020204" pitchFamily="34" charset="0"/>
              </a:defRPr>
            </a:lvl1pPr>
          </a:lstStyle>
          <a:p>
            <a:r>
              <a:rPr lang="de-DE" dirty="0"/>
              <a:t>3-zeilige Headline (H2), </a:t>
            </a:r>
            <a:br>
              <a:rPr lang="de-DE" dirty="0"/>
            </a:br>
            <a:r>
              <a:rPr lang="de-DE" dirty="0"/>
              <a:t>Arial 30Pt.</a:t>
            </a:r>
            <a:br>
              <a:rPr lang="de-DE" dirty="0"/>
            </a:br>
            <a:endParaRPr lang="de-DE" dirty="0"/>
          </a:p>
        </p:txBody>
      </p:sp>
      <p:sp>
        <p:nvSpPr>
          <p:cNvPr id="3" name="Untertitel 2">
            <a:extLst>
              <a:ext uri="{FF2B5EF4-FFF2-40B4-BE49-F238E27FC236}">
                <a16:creationId xmlns:a16="http://schemas.microsoft.com/office/drawing/2014/main" id="{1D6D3A9D-2E64-A3F1-F833-1EE85D5BDD78}"/>
              </a:ext>
            </a:extLst>
          </p:cNvPr>
          <p:cNvSpPr>
            <a:spLocks noGrp="1"/>
          </p:cNvSpPr>
          <p:nvPr>
            <p:ph type="subTitle" idx="1" hasCustomPrompt="1"/>
          </p:nvPr>
        </p:nvSpPr>
        <p:spPr bwMode="gray">
          <a:xfrm>
            <a:off x="6492605" y="3956021"/>
            <a:ext cx="5074980" cy="1346231"/>
          </a:xfrm>
          <a:prstGeom prst="rect">
            <a:avLst/>
          </a:prstGeom>
        </p:spPr>
        <p:txBody>
          <a:bodyPr lIns="0" tIns="46800" rIns="0"/>
          <a:lstStyle>
            <a:lvl1pPr marL="0" indent="0" algn="l">
              <a:buNone/>
              <a:defRPr sz="24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7" name="Fußzeilenplatzhalter 6">
            <a:extLst>
              <a:ext uri="{FF2B5EF4-FFF2-40B4-BE49-F238E27FC236}">
                <a16:creationId xmlns:a16="http://schemas.microsoft.com/office/drawing/2014/main" id="{42439204-3444-DD41-D360-9966AD2C4524}"/>
              </a:ext>
            </a:extLst>
          </p:cNvPr>
          <p:cNvSpPr>
            <a:spLocks noGrp="1"/>
          </p:cNvSpPr>
          <p:nvPr>
            <p:ph type="ftr" sz="quarter" idx="11"/>
          </p:nvPr>
        </p:nvSpPr>
        <p:spPr/>
        <p:txBody>
          <a:bodyPr/>
          <a:lstStyle/>
          <a:p>
            <a:r>
              <a:rPr lang="de-DE"/>
              <a:t>Name des Kapitels</a:t>
            </a:r>
            <a:endParaRPr lang="de-DE" dirty="0"/>
          </a:p>
        </p:txBody>
      </p:sp>
      <p:sp>
        <p:nvSpPr>
          <p:cNvPr id="4" name="Datumsplatzhalter 3">
            <a:extLst>
              <a:ext uri="{FF2B5EF4-FFF2-40B4-BE49-F238E27FC236}">
                <a16:creationId xmlns:a16="http://schemas.microsoft.com/office/drawing/2014/main" id="{88467AD5-4C74-4EE4-5919-7539015BC7E3}"/>
              </a:ext>
            </a:extLst>
          </p:cNvPr>
          <p:cNvSpPr>
            <a:spLocks noGrp="1"/>
          </p:cNvSpPr>
          <p:nvPr>
            <p:ph type="dt" sz="half" idx="10"/>
          </p:nvPr>
        </p:nvSpPr>
        <p:spPr/>
        <p:txBody>
          <a:bodyPr/>
          <a:lstStyle/>
          <a:p>
            <a:fld id="{6522D81A-2BEC-4A22-BF60-27E0FD166DC4}" type="datetime1">
              <a:rPr lang="de-DE" smtClean="0"/>
              <a:t>04.08.2025</a:t>
            </a:fld>
            <a:endParaRPr lang="de-DE" dirty="0"/>
          </a:p>
        </p:txBody>
      </p:sp>
      <p:sp>
        <p:nvSpPr>
          <p:cNvPr id="8" name="Foliennummernplatzhalter 7">
            <a:extLst>
              <a:ext uri="{FF2B5EF4-FFF2-40B4-BE49-F238E27FC236}">
                <a16:creationId xmlns:a16="http://schemas.microsoft.com/office/drawing/2014/main" id="{229E4698-24D1-368A-333C-E4E985F6A33C}"/>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760665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sfolie-Keyvisual-4">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95049A94-F707-32BB-2BBE-36A100ADBD4B}"/>
              </a:ext>
            </a:extLst>
          </p:cNvPr>
          <p:cNvSpPr>
            <a:spLocks noGrp="1"/>
          </p:cNvSpPr>
          <p:nvPr>
            <p:ph type="title" hasCustomPrompt="1"/>
          </p:nvPr>
        </p:nvSpPr>
        <p:spPr>
          <a:xfrm>
            <a:off x="6492608" y="1989668"/>
            <a:ext cx="5074977" cy="1697312"/>
          </a:xfrm>
          <a:prstGeom prst="rect">
            <a:avLst/>
          </a:prstGeom>
        </p:spPr>
        <p:txBody>
          <a:bodyPr lIns="0" anchor="t" anchorCtr="0">
            <a:noAutofit/>
          </a:bodyPr>
          <a:lstStyle>
            <a:lvl1pPr>
              <a:defRPr sz="4000">
                <a:latin typeface="Arial" panose="020B0604020202020204" pitchFamily="34" charset="0"/>
                <a:cs typeface="Arial" panose="020B0604020202020204" pitchFamily="34" charset="0"/>
              </a:defRPr>
            </a:lvl1pPr>
          </a:lstStyle>
          <a:p>
            <a:r>
              <a:rPr lang="de-DE" dirty="0"/>
              <a:t>3-zeilige Headline (H2), </a:t>
            </a:r>
            <a:br>
              <a:rPr lang="de-DE" dirty="0"/>
            </a:br>
            <a:r>
              <a:rPr lang="de-DE" dirty="0"/>
              <a:t>Arial 30Pt.</a:t>
            </a:r>
            <a:br>
              <a:rPr lang="de-DE" dirty="0"/>
            </a:br>
            <a:endParaRPr lang="de-DE" dirty="0"/>
          </a:p>
        </p:txBody>
      </p:sp>
      <p:sp>
        <p:nvSpPr>
          <p:cNvPr id="3" name="Untertitel 2">
            <a:extLst>
              <a:ext uri="{FF2B5EF4-FFF2-40B4-BE49-F238E27FC236}">
                <a16:creationId xmlns:a16="http://schemas.microsoft.com/office/drawing/2014/main" id="{34F33F84-3F3A-7534-4C3F-AF08A3A35117}"/>
              </a:ext>
            </a:extLst>
          </p:cNvPr>
          <p:cNvSpPr>
            <a:spLocks noGrp="1"/>
          </p:cNvSpPr>
          <p:nvPr>
            <p:ph type="subTitle" idx="1" hasCustomPrompt="1"/>
          </p:nvPr>
        </p:nvSpPr>
        <p:spPr bwMode="gray">
          <a:xfrm>
            <a:off x="6492605" y="3956021"/>
            <a:ext cx="5074980" cy="1346231"/>
          </a:xfrm>
          <a:prstGeom prst="rect">
            <a:avLst/>
          </a:prstGeom>
        </p:spPr>
        <p:txBody>
          <a:bodyPr lIns="0" tIns="46800" rIns="0"/>
          <a:lstStyle>
            <a:lvl1pPr marL="0" indent="0" algn="l">
              <a:buNone/>
              <a:defRPr sz="24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7" name="Fußzeilenplatzhalter 6">
            <a:extLst>
              <a:ext uri="{FF2B5EF4-FFF2-40B4-BE49-F238E27FC236}">
                <a16:creationId xmlns:a16="http://schemas.microsoft.com/office/drawing/2014/main" id="{4B606507-6437-BDE4-704A-8C0930F5F861}"/>
              </a:ext>
            </a:extLst>
          </p:cNvPr>
          <p:cNvSpPr>
            <a:spLocks noGrp="1"/>
          </p:cNvSpPr>
          <p:nvPr>
            <p:ph type="ftr" sz="quarter" idx="11"/>
          </p:nvPr>
        </p:nvSpPr>
        <p:spPr/>
        <p:txBody>
          <a:bodyPr/>
          <a:lstStyle/>
          <a:p>
            <a:r>
              <a:rPr lang="de-DE"/>
              <a:t>Name des Kapitels</a:t>
            </a:r>
            <a:endParaRPr lang="de-DE" dirty="0"/>
          </a:p>
        </p:txBody>
      </p:sp>
      <p:sp>
        <p:nvSpPr>
          <p:cNvPr id="4" name="Datumsplatzhalter 3">
            <a:extLst>
              <a:ext uri="{FF2B5EF4-FFF2-40B4-BE49-F238E27FC236}">
                <a16:creationId xmlns:a16="http://schemas.microsoft.com/office/drawing/2014/main" id="{59FB7092-71AD-D0CF-98A5-4DA7CCC487CD}"/>
              </a:ext>
            </a:extLst>
          </p:cNvPr>
          <p:cNvSpPr>
            <a:spLocks noGrp="1"/>
          </p:cNvSpPr>
          <p:nvPr>
            <p:ph type="dt" sz="half" idx="10"/>
          </p:nvPr>
        </p:nvSpPr>
        <p:spPr/>
        <p:txBody>
          <a:bodyPr/>
          <a:lstStyle/>
          <a:p>
            <a:fld id="{CF0E034C-A671-4BDE-829F-8B3C9BA47DEA}" type="datetime1">
              <a:rPr lang="de-DE" smtClean="0"/>
              <a:t>04.08.2025</a:t>
            </a:fld>
            <a:endParaRPr lang="de-DE" dirty="0"/>
          </a:p>
        </p:txBody>
      </p:sp>
      <p:sp>
        <p:nvSpPr>
          <p:cNvPr id="8" name="Foliennummernplatzhalter 7">
            <a:extLst>
              <a:ext uri="{FF2B5EF4-FFF2-40B4-BE49-F238E27FC236}">
                <a16:creationId xmlns:a16="http://schemas.microsoft.com/office/drawing/2014/main" id="{F6637FEB-BE88-B0E0-A0F2-E096AA98E6A5}"/>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1010124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sfolie-Keyvisual-5">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el 2">
            <a:extLst>
              <a:ext uri="{FF2B5EF4-FFF2-40B4-BE49-F238E27FC236}">
                <a16:creationId xmlns:a16="http://schemas.microsoft.com/office/drawing/2014/main" id="{DBAB7D33-3F6B-F1E4-7EB6-BF81580023C0}"/>
              </a:ext>
            </a:extLst>
          </p:cNvPr>
          <p:cNvSpPr>
            <a:spLocks noGrp="1"/>
          </p:cNvSpPr>
          <p:nvPr>
            <p:ph type="title" hasCustomPrompt="1"/>
          </p:nvPr>
        </p:nvSpPr>
        <p:spPr>
          <a:xfrm>
            <a:off x="3647018" y="1989666"/>
            <a:ext cx="7920567" cy="1145420"/>
          </a:xfrm>
          <a:prstGeom prst="rect">
            <a:avLst/>
          </a:prstGeom>
        </p:spPr>
        <p:txBody>
          <a:bodyPr lIns="0" anchor="t" anchorCtr="0">
            <a:noAutofit/>
          </a:bodyPr>
          <a:lstStyle>
            <a:lvl1pPr>
              <a:defRPr sz="4000">
                <a:latin typeface="Arial" panose="020B0604020202020204" pitchFamily="34" charset="0"/>
                <a:cs typeface="Arial" panose="020B0604020202020204" pitchFamily="34" charset="0"/>
              </a:defRPr>
            </a:lvl1pPr>
          </a:lstStyle>
          <a:p>
            <a:r>
              <a:rPr lang="de-DE" dirty="0"/>
              <a:t>Headline (H2), </a:t>
            </a:r>
            <a:br>
              <a:rPr lang="de-DE" dirty="0"/>
            </a:br>
            <a:r>
              <a:rPr lang="de-DE" dirty="0"/>
              <a:t>Arial 30Pt.</a:t>
            </a:r>
          </a:p>
        </p:txBody>
      </p:sp>
      <p:sp>
        <p:nvSpPr>
          <p:cNvPr id="6" name="Untertitel 2">
            <a:extLst>
              <a:ext uri="{FF2B5EF4-FFF2-40B4-BE49-F238E27FC236}">
                <a16:creationId xmlns:a16="http://schemas.microsoft.com/office/drawing/2014/main" id="{A05CD454-0535-3A36-2777-C981A773911F}"/>
              </a:ext>
            </a:extLst>
          </p:cNvPr>
          <p:cNvSpPr>
            <a:spLocks noGrp="1"/>
          </p:cNvSpPr>
          <p:nvPr>
            <p:ph type="subTitle" idx="1" hasCustomPrompt="1"/>
          </p:nvPr>
        </p:nvSpPr>
        <p:spPr bwMode="gray">
          <a:xfrm>
            <a:off x="3647015" y="3429001"/>
            <a:ext cx="7920567" cy="1873249"/>
          </a:xfrm>
          <a:prstGeom prst="rect">
            <a:avLst/>
          </a:prstGeom>
        </p:spPr>
        <p:txBody>
          <a:bodyPr lIns="0" tIns="46800" rIns="0"/>
          <a:lstStyle>
            <a:lvl1pPr marL="0" indent="0" algn="l">
              <a:buNone/>
              <a:defRPr sz="24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7" name="Fußzeilenplatzhalter 6">
            <a:extLst>
              <a:ext uri="{FF2B5EF4-FFF2-40B4-BE49-F238E27FC236}">
                <a16:creationId xmlns:a16="http://schemas.microsoft.com/office/drawing/2014/main" id="{BE690270-C8A4-9129-1A5A-ECBD2741EE27}"/>
              </a:ext>
            </a:extLst>
          </p:cNvPr>
          <p:cNvSpPr>
            <a:spLocks noGrp="1"/>
          </p:cNvSpPr>
          <p:nvPr>
            <p:ph type="ftr" sz="quarter" idx="11"/>
          </p:nvPr>
        </p:nvSpPr>
        <p:spPr/>
        <p:txBody>
          <a:bodyPr/>
          <a:lstStyle/>
          <a:p>
            <a:r>
              <a:rPr lang="de-DE"/>
              <a:t>Name des Kapitels</a:t>
            </a:r>
            <a:endParaRPr lang="de-DE" dirty="0"/>
          </a:p>
        </p:txBody>
      </p:sp>
      <p:sp>
        <p:nvSpPr>
          <p:cNvPr id="5" name="Datumsplatzhalter 4">
            <a:extLst>
              <a:ext uri="{FF2B5EF4-FFF2-40B4-BE49-F238E27FC236}">
                <a16:creationId xmlns:a16="http://schemas.microsoft.com/office/drawing/2014/main" id="{D51E1CC7-A496-6909-73C6-86F73D8521FA}"/>
              </a:ext>
            </a:extLst>
          </p:cNvPr>
          <p:cNvSpPr>
            <a:spLocks noGrp="1"/>
          </p:cNvSpPr>
          <p:nvPr>
            <p:ph type="dt" sz="half" idx="10"/>
          </p:nvPr>
        </p:nvSpPr>
        <p:spPr/>
        <p:txBody>
          <a:bodyPr/>
          <a:lstStyle/>
          <a:p>
            <a:fld id="{782137AA-39AC-4E45-B82E-D0A1522554AB}" type="datetime1">
              <a:rPr lang="de-DE" smtClean="0"/>
              <a:t>04.08.2025</a:t>
            </a:fld>
            <a:endParaRPr lang="de-DE" dirty="0"/>
          </a:p>
        </p:txBody>
      </p:sp>
      <p:sp>
        <p:nvSpPr>
          <p:cNvPr id="8" name="Foliennummernplatzhalter 7">
            <a:extLst>
              <a:ext uri="{FF2B5EF4-FFF2-40B4-BE49-F238E27FC236}">
                <a16:creationId xmlns:a16="http://schemas.microsoft.com/office/drawing/2014/main" id="{90375F4F-47E0-65C4-8897-C750B7BA205E}"/>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2354468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sfolie-Keyvisual-6">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el 2">
            <a:extLst>
              <a:ext uri="{FF2B5EF4-FFF2-40B4-BE49-F238E27FC236}">
                <a16:creationId xmlns:a16="http://schemas.microsoft.com/office/drawing/2014/main" id="{DBAB7D33-3F6B-F1E4-7EB6-BF81580023C0}"/>
              </a:ext>
            </a:extLst>
          </p:cNvPr>
          <p:cNvSpPr>
            <a:spLocks noGrp="1"/>
          </p:cNvSpPr>
          <p:nvPr>
            <p:ph type="title" hasCustomPrompt="1"/>
          </p:nvPr>
        </p:nvSpPr>
        <p:spPr>
          <a:xfrm>
            <a:off x="3647018" y="1989668"/>
            <a:ext cx="7920567" cy="1145419"/>
          </a:xfrm>
          <a:prstGeom prst="rect">
            <a:avLst/>
          </a:prstGeom>
        </p:spPr>
        <p:txBody>
          <a:bodyPr lIns="0" anchor="t" anchorCtr="0">
            <a:noAutofit/>
          </a:bodyPr>
          <a:lstStyle>
            <a:lvl1pPr>
              <a:defRPr sz="4000">
                <a:latin typeface="Arial" panose="020B0604020202020204" pitchFamily="34" charset="0"/>
                <a:cs typeface="Arial" panose="020B0604020202020204" pitchFamily="34" charset="0"/>
              </a:defRPr>
            </a:lvl1pPr>
          </a:lstStyle>
          <a:p>
            <a:r>
              <a:rPr lang="de-DE" dirty="0"/>
              <a:t>Headline (H1), </a:t>
            </a:r>
            <a:br>
              <a:rPr lang="de-DE" dirty="0"/>
            </a:br>
            <a:r>
              <a:rPr lang="de-DE" dirty="0"/>
              <a:t>Arial 30Pt.</a:t>
            </a:r>
          </a:p>
        </p:txBody>
      </p:sp>
      <p:sp>
        <p:nvSpPr>
          <p:cNvPr id="2" name="Untertitel 2">
            <a:extLst>
              <a:ext uri="{FF2B5EF4-FFF2-40B4-BE49-F238E27FC236}">
                <a16:creationId xmlns:a16="http://schemas.microsoft.com/office/drawing/2014/main" id="{9469D55C-84E5-D306-7E7E-DFDBE3781134}"/>
              </a:ext>
            </a:extLst>
          </p:cNvPr>
          <p:cNvSpPr>
            <a:spLocks noGrp="1"/>
          </p:cNvSpPr>
          <p:nvPr>
            <p:ph type="subTitle" idx="1" hasCustomPrompt="1"/>
          </p:nvPr>
        </p:nvSpPr>
        <p:spPr bwMode="gray">
          <a:xfrm>
            <a:off x="3647015" y="3429001"/>
            <a:ext cx="7920567" cy="1873249"/>
          </a:xfrm>
          <a:prstGeom prst="rect">
            <a:avLst/>
          </a:prstGeom>
        </p:spPr>
        <p:txBody>
          <a:bodyPr lIns="0" tIns="46800" rIns="0"/>
          <a:lstStyle>
            <a:lvl1pPr marL="0" indent="0" algn="l">
              <a:buNone/>
              <a:defRPr sz="24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5" name="Fußzeilenplatzhalter 4">
            <a:extLst>
              <a:ext uri="{FF2B5EF4-FFF2-40B4-BE49-F238E27FC236}">
                <a16:creationId xmlns:a16="http://schemas.microsoft.com/office/drawing/2014/main" id="{FB74FAB5-B955-B15A-341A-14339A709856}"/>
              </a:ext>
            </a:extLst>
          </p:cNvPr>
          <p:cNvSpPr>
            <a:spLocks noGrp="1"/>
          </p:cNvSpPr>
          <p:nvPr>
            <p:ph type="ftr" sz="quarter" idx="11"/>
          </p:nvPr>
        </p:nvSpPr>
        <p:spPr/>
        <p:txBody>
          <a:bodyPr/>
          <a:lstStyle/>
          <a:p>
            <a:r>
              <a:rPr lang="de-DE"/>
              <a:t>Name des Kapitels</a:t>
            </a:r>
            <a:endParaRPr lang="de-DE" dirty="0"/>
          </a:p>
        </p:txBody>
      </p:sp>
      <p:sp>
        <p:nvSpPr>
          <p:cNvPr id="4" name="Datumsplatzhalter 3">
            <a:extLst>
              <a:ext uri="{FF2B5EF4-FFF2-40B4-BE49-F238E27FC236}">
                <a16:creationId xmlns:a16="http://schemas.microsoft.com/office/drawing/2014/main" id="{F1BC99D4-C65B-6B23-4C0A-C1E15084D57E}"/>
              </a:ext>
            </a:extLst>
          </p:cNvPr>
          <p:cNvSpPr>
            <a:spLocks noGrp="1"/>
          </p:cNvSpPr>
          <p:nvPr>
            <p:ph type="dt" sz="half" idx="10"/>
          </p:nvPr>
        </p:nvSpPr>
        <p:spPr/>
        <p:txBody>
          <a:bodyPr/>
          <a:lstStyle/>
          <a:p>
            <a:fld id="{E9819B0D-5328-4294-A121-1F212A5A9AB4}" type="datetime1">
              <a:rPr lang="de-DE" smtClean="0"/>
              <a:t>04.08.2025</a:t>
            </a:fld>
            <a:endParaRPr lang="de-DE" dirty="0"/>
          </a:p>
        </p:txBody>
      </p:sp>
      <p:sp>
        <p:nvSpPr>
          <p:cNvPr id="6" name="Foliennummernplatzhalter 5">
            <a:extLst>
              <a:ext uri="{FF2B5EF4-FFF2-40B4-BE49-F238E27FC236}">
                <a16:creationId xmlns:a16="http://schemas.microsoft.com/office/drawing/2014/main" id="{022D922F-818B-40EF-1657-5A0D3A21AC68}"/>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3833137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sfolie-Bild-Text">
    <p:bg bwMode="gray">
      <p:bgPr>
        <a:solidFill>
          <a:schemeClr val="bg1"/>
        </a:solidFill>
        <a:effectLst/>
      </p:bgPr>
    </p:bg>
    <p:spTree>
      <p:nvGrpSpPr>
        <p:cNvPr id="1" name=""/>
        <p:cNvGrpSpPr/>
        <p:nvPr/>
      </p:nvGrpSpPr>
      <p:grpSpPr>
        <a:xfrm>
          <a:off x="0" y="0"/>
          <a:ext cx="0" cy="0"/>
          <a:chOff x="0" y="0"/>
          <a:chExt cx="0" cy="0"/>
        </a:xfrm>
      </p:grpSpPr>
      <p:sp>
        <p:nvSpPr>
          <p:cNvPr id="3" name="Bildplatzhalter 4" descr="Beschreibung einfügen">
            <a:extLst>
              <a:ext uri="{FF2B5EF4-FFF2-40B4-BE49-F238E27FC236}">
                <a16:creationId xmlns:a16="http://schemas.microsoft.com/office/drawing/2014/main" id="{4133663C-983E-6CCF-2C16-BD9179C02735}"/>
              </a:ext>
            </a:extLst>
          </p:cNvPr>
          <p:cNvSpPr>
            <a:spLocks noGrp="1"/>
          </p:cNvSpPr>
          <p:nvPr>
            <p:ph type="pic" sz="quarter" idx="14"/>
          </p:nvPr>
        </p:nvSpPr>
        <p:spPr>
          <a:xfrm>
            <a:off x="2" y="0"/>
            <a:ext cx="6095999" cy="6858000"/>
          </a:xfrm>
          <a:prstGeom prst="rect">
            <a:avLst/>
          </a:prstGeom>
        </p:spPr>
        <p:txBody>
          <a:bodyPr/>
          <a:lstStyle>
            <a:lvl1pPr marL="0" indent="0">
              <a:buNone/>
              <a:defRPr/>
            </a:lvl1pPr>
          </a:lstStyle>
          <a:p>
            <a:r>
              <a:rPr lang="de-DE"/>
              <a:t>Bild durch Klicken auf Symbol hinzufügen</a:t>
            </a:r>
            <a:endParaRPr lang="de-DE" dirty="0"/>
          </a:p>
        </p:txBody>
      </p:sp>
      <p:sp>
        <p:nvSpPr>
          <p:cNvPr id="7" name="Untertitel 2">
            <a:extLst>
              <a:ext uri="{FF2B5EF4-FFF2-40B4-BE49-F238E27FC236}">
                <a16:creationId xmlns:a16="http://schemas.microsoft.com/office/drawing/2014/main" id="{B61964ED-3F81-F102-173C-7D64860AB0CE}"/>
              </a:ext>
            </a:extLst>
          </p:cNvPr>
          <p:cNvSpPr>
            <a:spLocks noGrp="1"/>
          </p:cNvSpPr>
          <p:nvPr>
            <p:ph type="subTitle" idx="1" hasCustomPrompt="1"/>
          </p:nvPr>
        </p:nvSpPr>
        <p:spPr bwMode="gray">
          <a:xfrm>
            <a:off x="6492607" y="1989667"/>
            <a:ext cx="5074979" cy="3312583"/>
          </a:xfrm>
          <a:prstGeom prst="rect">
            <a:avLst/>
          </a:prstGeom>
        </p:spPr>
        <p:txBody>
          <a:bodyPr lIns="0" tIns="46800" rIns="0"/>
          <a:lstStyle>
            <a:lvl1pPr marL="0" indent="0" algn="l">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a:t>Text, Arial 18Pt.</a:t>
            </a:r>
          </a:p>
        </p:txBody>
      </p:sp>
      <p:sp>
        <p:nvSpPr>
          <p:cNvPr id="8" name="Fußzeilenplatzhalter 7">
            <a:extLst>
              <a:ext uri="{FF2B5EF4-FFF2-40B4-BE49-F238E27FC236}">
                <a16:creationId xmlns:a16="http://schemas.microsoft.com/office/drawing/2014/main" id="{C9D9E075-6042-78D6-80B8-DC70CC003D47}"/>
              </a:ext>
            </a:extLst>
          </p:cNvPr>
          <p:cNvSpPr>
            <a:spLocks noGrp="1"/>
          </p:cNvSpPr>
          <p:nvPr>
            <p:ph type="ftr" sz="quarter" idx="16"/>
          </p:nvPr>
        </p:nvSpPr>
        <p:spPr/>
        <p:txBody>
          <a:bodyPr/>
          <a:lstStyle/>
          <a:p>
            <a:r>
              <a:rPr lang="de-DE"/>
              <a:t>Name des Kapitels</a:t>
            </a:r>
            <a:endParaRPr lang="de-DE" dirty="0"/>
          </a:p>
        </p:txBody>
      </p:sp>
      <p:sp>
        <p:nvSpPr>
          <p:cNvPr id="6" name="Datumsplatzhalter 5">
            <a:extLst>
              <a:ext uri="{FF2B5EF4-FFF2-40B4-BE49-F238E27FC236}">
                <a16:creationId xmlns:a16="http://schemas.microsoft.com/office/drawing/2014/main" id="{2EFADC77-7688-8260-6FA1-40484EFCACF4}"/>
              </a:ext>
            </a:extLst>
          </p:cNvPr>
          <p:cNvSpPr>
            <a:spLocks noGrp="1"/>
          </p:cNvSpPr>
          <p:nvPr>
            <p:ph type="dt" sz="half" idx="15"/>
          </p:nvPr>
        </p:nvSpPr>
        <p:spPr/>
        <p:txBody>
          <a:bodyPr/>
          <a:lstStyle/>
          <a:p>
            <a:fld id="{5112941E-E27D-4636-BF5E-E940F49C4EC9}" type="datetime1">
              <a:rPr lang="de-DE" smtClean="0"/>
              <a:t>04.08.2025</a:t>
            </a:fld>
            <a:endParaRPr lang="de-DE" dirty="0"/>
          </a:p>
        </p:txBody>
      </p:sp>
      <p:sp>
        <p:nvSpPr>
          <p:cNvPr id="9" name="Foliennummernplatzhalter 8">
            <a:extLst>
              <a:ext uri="{FF2B5EF4-FFF2-40B4-BE49-F238E27FC236}">
                <a16:creationId xmlns:a16="http://schemas.microsoft.com/office/drawing/2014/main" id="{F7761156-C878-4BE3-7589-AB1A4015CC3F}"/>
              </a:ext>
            </a:extLst>
          </p:cNvPr>
          <p:cNvSpPr>
            <a:spLocks noGrp="1"/>
          </p:cNvSpPr>
          <p:nvPr>
            <p:ph type="sldNum" sz="quarter" idx="17"/>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460209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altsfolie-Keyvisual-Text-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Untertitel 2">
            <a:extLst>
              <a:ext uri="{FF2B5EF4-FFF2-40B4-BE49-F238E27FC236}">
                <a16:creationId xmlns:a16="http://schemas.microsoft.com/office/drawing/2014/main" id="{0F8CFE91-8708-0708-C813-4964AD3D3E71}"/>
              </a:ext>
            </a:extLst>
          </p:cNvPr>
          <p:cNvSpPr>
            <a:spLocks noGrp="1"/>
          </p:cNvSpPr>
          <p:nvPr>
            <p:ph type="subTitle" idx="1" hasCustomPrompt="1"/>
          </p:nvPr>
        </p:nvSpPr>
        <p:spPr bwMode="gray">
          <a:xfrm>
            <a:off x="3647020" y="1989667"/>
            <a:ext cx="7920565" cy="3312583"/>
          </a:xfrm>
          <a:prstGeom prst="rect">
            <a:avLst/>
          </a:prstGeom>
        </p:spPr>
        <p:txBody>
          <a:bodyPr lIns="0" tIns="46800" rIns="0"/>
          <a:lstStyle>
            <a:lvl1pPr marL="0" indent="0" algn="l">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a:t>Text, Arial 18Pt.</a:t>
            </a:r>
          </a:p>
        </p:txBody>
      </p:sp>
      <p:sp>
        <p:nvSpPr>
          <p:cNvPr id="6" name="Fußzeilenplatzhalter 5">
            <a:extLst>
              <a:ext uri="{FF2B5EF4-FFF2-40B4-BE49-F238E27FC236}">
                <a16:creationId xmlns:a16="http://schemas.microsoft.com/office/drawing/2014/main" id="{7FAC38C2-62FE-5D59-449F-CBEC0B666612}"/>
              </a:ext>
            </a:extLst>
          </p:cNvPr>
          <p:cNvSpPr>
            <a:spLocks noGrp="1"/>
          </p:cNvSpPr>
          <p:nvPr>
            <p:ph type="ftr" sz="quarter" idx="11"/>
          </p:nvPr>
        </p:nvSpPr>
        <p:spPr/>
        <p:txBody>
          <a:bodyPr/>
          <a:lstStyle/>
          <a:p>
            <a:r>
              <a:rPr lang="de-DE"/>
              <a:t>Name des Kapitels</a:t>
            </a:r>
            <a:endParaRPr lang="de-DE" dirty="0"/>
          </a:p>
        </p:txBody>
      </p:sp>
      <p:sp>
        <p:nvSpPr>
          <p:cNvPr id="5" name="Datumsplatzhalter 4">
            <a:extLst>
              <a:ext uri="{FF2B5EF4-FFF2-40B4-BE49-F238E27FC236}">
                <a16:creationId xmlns:a16="http://schemas.microsoft.com/office/drawing/2014/main" id="{1985D20D-F4AF-5D9D-30D4-AE72385E9486}"/>
              </a:ext>
            </a:extLst>
          </p:cNvPr>
          <p:cNvSpPr>
            <a:spLocks noGrp="1"/>
          </p:cNvSpPr>
          <p:nvPr>
            <p:ph type="dt" sz="half" idx="10"/>
          </p:nvPr>
        </p:nvSpPr>
        <p:spPr/>
        <p:txBody>
          <a:bodyPr/>
          <a:lstStyle/>
          <a:p>
            <a:fld id="{FE085207-34D6-484D-83E6-1AE8D30F92E3}" type="datetime1">
              <a:rPr lang="de-DE" smtClean="0"/>
              <a:t>04.08.2025</a:t>
            </a:fld>
            <a:endParaRPr lang="de-DE" dirty="0"/>
          </a:p>
        </p:txBody>
      </p:sp>
      <p:sp>
        <p:nvSpPr>
          <p:cNvPr id="8" name="Foliennummernplatzhalter 7">
            <a:extLst>
              <a:ext uri="{FF2B5EF4-FFF2-40B4-BE49-F238E27FC236}">
                <a16:creationId xmlns:a16="http://schemas.microsoft.com/office/drawing/2014/main" id="{259E2721-75D1-EFED-26A1-A6383E3A4E71}"/>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1722533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sfolie-Keyvisual-Text-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Untertitel 2">
            <a:extLst>
              <a:ext uri="{FF2B5EF4-FFF2-40B4-BE49-F238E27FC236}">
                <a16:creationId xmlns:a16="http://schemas.microsoft.com/office/drawing/2014/main" id="{66623798-B0A1-BD04-DACB-B7F7950E9FA9}"/>
              </a:ext>
            </a:extLst>
          </p:cNvPr>
          <p:cNvSpPr>
            <a:spLocks noGrp="1"/>
          </p:cNvSpPr>
          <p:nvPr>
            <p:ph type="subTitle" idx="1" hasCustomPrompt="1"/>
          </p:nvPr>
        </p:nvSpPr>
        <p:spPr bwMode="gray">
          <a:xfrm>
            <a:off x="3647020" y="1989668"/>
            <a:ext cx="7920565" cy="3312584"/>
          </a:xfrm>
          <a:prstGeom prst="rect">
            <a:avLst/>
          </a:prstGeom>
        </p:spPr>
        <p:txBody>
          <a:bodyPr lIns="0" tIns="46800" rIns="0"/>
          <a:lstStyle>
            <a:lvl1pPr marL="0" indent="0" algn="l">
              <a:buNone/>
              <a:defRPr sz="2400">
                <a:latin typeface="Arial" panose="020B0604020202020204" pitchFamily="34" charset="0"/>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a:t>Text, Arial 18Pt.</a:t>
            </a:r>
          </a:p>
        </p:txBody>
      </p:sp>
      <p:sp>
        <p:nvSpPr>
          <p:cNvPr id="5" name="Fußzeilenplatzhalter 4">
            <a:extLst>
              <a:ext uri="{FF2B5EF4-FFF2-40B4-BE49-F238E27FC236}">
                <a16:creationId xmlns:a16="http://schemas.microsoft.com/office/drawing/2014/main" id="{5FAAD3E9-A855-A956-447C-F946C0D5E317}"/>
              </a:ext>
            </a:extLst>
          </p:cNvPr>
          <p:cNvSpPr>
            <a:spLocks noGrp="1"/>
          </p:cNvSpPr>
          <p:nvPr>
            <p:ph type="ftr" sz="quarter" idx="11"/>
          </p:nvPr>
        </p:nvSpPr>
        <p:spPr/>
        <p:txBody>
          <a:bodyPr/>
          <a:lstStyle/>
          <a:p>
            <a:r>
              <a:rPr lang="de-DE"/>
              <a:t>Name des Kapitels</a:t>
            </a:r>
            <a:endParaRPr lang="de-DE" dirty="0"/>
          </a:p>
        </p:txBody>
      </p:sp>
      <p:sp>
        <p:nvSpPr>
          <p:cNvPr id="3" name="Datumsplatzhalter 2">
            <a:extLst>
              <a:ext uri="{FF2B5EF4-FFF2-40B4-BE49-F238E27FC236}">
                <a16:creationId xmlns:a16="http://schemas.microsoft.com/office/drawing/2014/main" id="{2EA3245B-E794-2FED-3A27-4C007D547A09}"/>
              </a:ext>
            </a:extLst>
          </p:cNvPr>
          <p:cNvSpPr>
            <a:spLocks noGrp="1"/>
          </p:cNvSpPr>
          <p:nvPr>
            <p:ph type="dt" sz="half" idx="10"/>
          </p:nvPr>
        </p:nvSpPr>
        <p:spPr/>
        <p:txBody>
          <a:bodyPr/>
          <a:lstStyle/>
          <a:p>
            <a:fld id="{419FFF4B-4277-49CD-9DA9-9E855C444F13}" type="datetime1">
              <a:rPr lang="de-DE" smtClean="0"/>
              <a:t>04.08.2025</a:t>
            </a:fld>
            <a:endParaRPr lang="de-DE" dirty="0"/>
          </a:p>
        </p:txBody>
      </p:sp>
      <p:sp>
        <p:nvSpPr>
          <p:cNvPr id="6" name="Foliennummernplatzhalter 5">
            <a:extLst>
              <a:ext uri="{FF2B5EF4-FFF2-40B4-BE49-F238E27FC236}">
                <a16:creationId xmlns:a16="http://schemas.microsoft.com/office/drawing/2014/main" id="{4B45F1B5-E06E-C4B2-7F01-DD554A7BE5A4}"/>
              </a:ext>
            </a:extLst>
          </p:cNvPr>
          <p:cNvSpPr>
            <a:spLocks noGrp="1"/>
          </p:cNvSpPr>
          <p:nvPr>
            <p:ph type="sldNum" sz="quarter" idx="12"/>
          </p:nvPr>
        </p:nvSpPr>
        <p:spPr/>
        <p:txBody>
          <a:body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62959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Full-3">
    <p:bg bwMode="gray">
      <p:bgPr>
        <a:solidFill>
          <a:schemeClr val="tx2"/>
        </a:solid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2" name="Grafik 1" descr="Logo Landeshauptstadt München, Referat für Bildung und Sport">
            <a:extLst>
              <a:ext uri="{FF2B5EF4-FFF2-40B4-BE49-F238E27FC236}">
                <a16:creationId xmlns:a16="http://schemas.microsoft.com/office/drawing/2014/main" id="{E4585C24-3048-A042-424E-3A7ED9747A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3140080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sfolie-Bulletpoints">
    <p:bg bwMode="gray">
      <p:bgPr>
        <a:solidFill>
          <a:schemeClr val="bg1"/>
        </a:solidFill>
        <a:effectLst/>
      </p:bgPr>
    </p:bg>
    <p:spTree>
      <p:nvGrpSpPr>
        <p:cNvPr id="1" name=""/>
        <p:cNvGrpSpPr/>
        <p:nvPr/>
      </p:nvGrpSpPr>
      <p:grpSpPr>
        <a:xfrm>
          <a:off x="0" y="0"/>
          <a:ext cx="0" cy="0"/>
          <a:chOff x="0" y="0"/>
          <a:chExt cx="0" cy="0"/>
        </a:xfrm>
      </p:grpSpPr>
      <p:sp>
        <p:nvSpPr>
          <p:cNvPr id="6" name="Untertitel 2">
            <a:extLst>
              <a:ext uri="{FF2B5EF4-FFF2-40B4-BE49-F238E27FC236}">
                <a16:creationId xmlns:a16="http://schemas.microsoft.com/office/drawing/2014/main" id="{6B0E6B56-C4F1-8512-ED8C-9BEA2D243179}"/>
              </a:ext>
            </a:extLst>
          </p:cNvPr>
          <p:cNvSpPr>
            <a:spLocks noGrp="1"/>
          </p:cNvSpPr>
          <p:nvPr>
            <p:ph type="subTitle" idx="1" hasCustomPrompt="1"/>
          </p:nvPr>
        </p:nvSpPr>
        <p:spPr>
          <a:xfrm>
            <a:off x="625260" y="3535963"/>
            <a:ext cx="9263808" cy="1073715"/>
          </a:xfrm>
          <a:prstGeom prst="rect">
            <a:avLst/>
          </a:prstGeom>
        </p:spPr>
        <p:txBody>
          <a:bodyPr lIns="0" rIns="0">
            <a:noAutofit/>
          </a:bodyPr>
          <a:lstStyle>
            <a:lvl1pPr marL="237061" indent="-237061">
              <a:buFont typeface="Arial" panose="020B0604020202020204" pitchFamily="34" charset="0"/>
              <a:buChar char="•"/>
              <a:defRPr sz="2667">
                <a:latin typeface="+mn-lt"/>
                <a:cs typeface="Arial" panose="020B0604020202020204" pitchFamily="34" charset="0"/>
              </a:defRPr>
            </a:lvl1pPr>
          </a:lstStyle>
          <a:p>
            <a:r>
              <a:rPr lang="de-DE" dirty="0"/>
              <a:t>Punkt 1</a:t>
            </a:r>
          </a:p>
          <a:p>
            <a:r>
              <a:rPr lang="de-DE" dirty="0"/>
              <a:t>Punkt 2</a:t>
            </a:r>
          </a:p>
        </p:txBody>
      </p:sp>
      <p:sp>
        <p:nvSpPr>
          <p:cNvPr id="7" name="Titel 2">
            <a:extLst>
              <a:ext uri="{FF2B5EF4-FFF2-40B4-BE49-F238E27FC236}">
                <a16:creationId xmlns:a16="http://schemas.microsoft.com/office/drawing/2014/main" id="{7A1C620C-EA90-D478-E75B-BB070929995D}"/>
              </a:ext>
            </a:extLst>
          </p:cNvPr>
          <p:cNvSpPr>
            <a:spLocks noGrp="1"/>
          </p:cNvSpPr>
          <p:nvPr>
            <p:ph type="title" hasCustomPrompt="1"/>
          </p:nvPr>
        </p:nvSpPr>
        <p:spPr>
          <a:xfrm>
            <a:off x="625258" y="1989668"/>
            <a:ext cx="9263809" cy="1259595"/>
          </a:xfrm>
          <a:prstGeom prst="rect">
            <a:avLst/>
          </a:prstGeom>
        </p:spPr>
        <p:txBody>
          <a:bodyPr lIns="0" rIns="0" anchor="t" anchorCtr="0">
            <a:noAutofit/>
          </a:bodyPr>
          <a:lstStyle>
            <a:lvl1pPr>
              <a:defRPr sz="4000">
                <a:latin typeface="+mn-lt"/>
                <a:cs typeface="Arial" panose="020B0604020202020204" pitchFamily="34" charset="0"/>
              </a:defRPr>
            </a:lvl1pPr>
          </a:lstStyle>
          <a:p>
            <a:r>
              <a:rPr lang="de-DE" dirty="0"/>
              <a:t>2-zeilige Headline (H2)</a:t>
            </a:r>
            <a:br>
              <a:rPr lang="de-DE" dirty="0"/>
            </a:br>
            <a:r>
              <a:rPr lang="de-DE" dirty="0"/>
              <a:t>Arial, 30Pt.</a:t>
            </a:r>
          </a:p>
        </p:txBody>
      </p:sp>
      <p:sp>
        <p:nvSpPr>
          <p:cNvPr id="8" name="Fußzeilenplatzhalter 7">
            <a:extLst>
              <a:ext uri="{FF2B5EF4-FFF2-40B4-BE49-F238E27FC236}">
                <a16:creationId xmlns:a16="http://schemas.microsoft.com/office/drawing/2014/main" id="{A913FC59-AB41-B2B7-8ECF-5ECBD6AED6EB}"/>
              </a:ext>
            </a:extLst>
          </p:cNvPr>
          <p:cNvSpPr>
            <a:spLocks noGrp="1"/>
          </p:cNvSpPr>
          <p:nvPr>
            <p:ph type="ftr" sz="quarter" idx="11"/>
          </p:nvPr>
        </p:nvSpPr>
        <p:spPr/>
        <p:txBody>
          <a:bodyPr/>
          <a:lstStyle>
            <a:lvl1pPr>
              <a:defRPr>
                <a:latin typeface="+mn-lt"/>
              </a:defRPr>
            </a:lvl1pPr>
          </a:lstStyle>
          <a:p>
            <a:r>
              <a:rPr lang="de-DE"/>
              <a:t>Name des Kapitels</a:t>
            </a:r>
            <a:endParaRPr lang="de-DE" dirty="0"/>
          </a:p>
        </p:txBody>
      </p:sp>
      <p:sp>
        <p:nvSpPr>
          <p:cNvPr id="5" name="Datumsplatzhalter 4">
            <a:extLst>
              <a:ext uri="{FF2B5EF4-FFF2-40B4-BE49-F238E27FC236}">
                <a16:creationId xmlns:a16="http://schemas.microsoft.com/office/drawing/2014/main" id="{6915A12F-740E-2B8E-4FAE-AC290059E1DE}"/>
              </a:ext>
            </a:extLst>
          </p:cNvPr>
          <p:cNvSpPr>
            <a:spLocks noGrp="1"/>
          </p:cNvSpPr>
          <p:nvPr>
            <p:ph type="dt" sz="half" idx="10"/>
          </p:nvPr>
        </p:nvSpPr>
        <p:spPr/>
        <p:txBody>
          <a:bodyPr/>
          <a:lstStyle>
            <a:lvl1pPr>
              <a:defRPr>
                <a:latin typeface="+mn-lt"/>
              </a:defRPr>
            </a:lvl1pPr>
          </a:lstStyle>
          <a:p>
            <a:fld id="{4F9B81C3-5D42-49B7-B05B-072F5507494F}" type="datetime1">
              <a:rPr lang="de-DE" smtClean="0"/>
              <a:t>04.08.2025</a:t>
            </a:fld>
            <a:endParaRPr lang="de-DE" dirty="0"/>
          </a:p>
        </p:txBody>
      </p:sp>
      <p:sp>
        <p:nvSpPr>
          <p:cNvPr id="9" name="Foliennummernplatzhalter 8">
            <a:extLst>
              <a:ext uri="{FF2B5EF4-FFF2-40B4-BE49-F238E27FC236}">
                <a16:creationId xmlns:a16="http://schemas.microsoft.com/office/drawing/2014/main" id="{DB71154E-E297-C673-1E74-7FB6209682A3}"/>
              </a:ext>
            </a:extLst>
          </p:cNvPr>
          <p:cNvSpPr>
            <a:spLocks noGrp="1"/>
          </p:cNvSpPr>
          <p:nvPr>
            <p:ph type="sldNum" sz="quarter" idx="12"/>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2216274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sfolie-Text-1">
    <p:bg bwMode="gray">
      <p:bgPr>
        <a:solidFill>
          <a:schemeClr val="bg1"/>
        </a:solidFill>
        <a:effectLst/>
      </p:bgPr>
    </p:bg>
    <p:spTree>
      <p:nvGrpSpPr>
        <p:cNvPr id="1" name=""/>
        <p:cNvGrpSpPr/>
        <p:nvPr/>
      </p:nvGrpSpPr>
      <p:grpSpPr>
        <a:xfrm>
          <a:off x="0" y="0"/>
          <a:ext cx="0" cy="0"/>
          <a:chOff x="0" y="0"/>
          <a:chExt cx="0" cy="0"/>
        </a:xfrm>
      </p:grpSpPr>
      <p:sp>
        <p:nvSpPr>
          <p:cNvPr id="10" name="Untertitel 2">
            <a:extLst>
              <a:ext uri="{FF2B5EF4-FFF2-40B4-BE49-F238E27FC236}">
                <a16:creationId xmlns:a16="http://schemas.microsoft.com/office/drawing/2014/main" id="{C4DAD704-CDF2-092C-1EB0-A3D8FACD1261}"/>
              </a:ext>
            </a:extLst>
          </p:cNvPr>
          <p:cNvSpPr>
            <a:spLocks noGrp="1"/>
          </p:cNvSpPr>
          <p:nvPr>
            <p:ph type="subTitle" idx="1" hasCustomPrompt="1"/>
          </p:nvPr>
        </p:nvSpPr>
        <p:spPr bwMode="gray">
          <a:xfrm>
            <a:off x="624419" y="1989667"/>
            <a:ext cx="8208432" cy="3312584"/>
          </a:xfrm>
          <a:prstGeom prst="rect">
            <a:avLst/>
          </a:prstGeom>
        </p:spPr>
        <p:txBody>
          <a:bodyPr lIns="0" tIns="46800" rIns="0"/>
          <a:lstStyle>
            <a:lvl1pPr marL="0" indent="0" algn="l">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a:t>Text, Arial 18Pt.</a:t>
            </a:r>
          </a:p>
        </p:txBody>
      </p:sp>
      <p:sp>
        <p:nvSpPr>
          <p:cNvPr id="4" name="Fußzeilenplatzhalter 3">
            <a:extLst>
              <a:ext uri="{FF2B5EF4-FFF2-40B4-BE49-F238E27FC236}">
                <a16:creationId xmlns:a16="http://schemas.microsoft.com/office/drawing/2014/main" id="{0BA84277-6DBF-D96F-F314-B1AB71D3B830}"/>
              </a:ext>
            </a:extLst>
          </p:cNvPr>
          <p:cNvSpPr>
            <a:spLocks noGrp="1"/>
          </p:cNvSpPr>
          <p:nvPr>
            <p:ph type="ftr" sz="quarter" idx="11"/>
          </p:nvPr>
        </p:nvSpPr>
        <p:spPr/>
        <p:txBody>
          <a:bodyPr/>
          <a:lstStyle>
            <a:lvl1pPr>
              <a:defRPr>
                <a:latin typeface="+mn-lt"/>
              </a:defRPr>
            </a:lvl1pPr>
          </a:lstStyle>
          <a:p>
            <a:r>
              <a:rPr lang="de-DE"/>
              <a:t>Name des Kapitels</a:t>
            </a:r>
            <a:endParaRPr lang="de-DE" dirty="0"/>
          </a:p>
        </p:txBody>
      </p:sp>
      <p:sp>
        <p:nvSpPr>
          <p:cNvPr id="3" name="Datumsplatzhalter 2">
            <a:extLst>
              <a:ext uri="{FF2B5EF4-FFF2-40B4-BE49-F238E27FC236}">
                <a16:creationId xmlns:a16="http://schemas.microsoft.com/office/drawing/2014/main" id="{1196079C-297A-0703-6B8D-2544165ABF22}"/>
              </a:ext>
            </a:extLst>
          </p:cNvPr>
          <p:cNvSpPr>
            <a:spLocks noGrp="1"/>
          </p:cNvSpPr>
          <p:nvPr>
            <p:ph type="dt" sz="half" idx="10"/>
          </p:nvPr>
        </p:nvSpPr>
        <p:spPr/>
        <p:txBody>
          <a:bodyPr/>
          <a:lstStyle>
            <a:lvl1pPr>
              <a:defRPr>
                <a:latin typeface="+mn-lt"/>
              </a:defRPr>
            </a:lvl1pPr>
          </a:lstStyle>
          <a:p>
            <a:fld id="{94B237CC-B60B-474D-833A-5A53457E9846}" type="datetime1">
              <a:rPr lang="de-DE" smtClean="0"/>
              <a:t>04.08.2025</a:t>
            </a:fld>
            <a:endParaRPr lang="de-DE" dirty="0"/>
          </a:p>
        </p:txBody>
      </p:sp>
      <p:sp>
        <p:nvSpPr>
          <p:cNvPr id="5" name="Foliennummernplatzhalter 4">
            <a:extLst>
              <a:ext uri="{FF2B5EF4-FFF2-40B4-BE49-F238E27FC236}">
                <a16:creationId xmlns:a16="http://schemas.microsoft.com/office/drawing/2014/main" id="{3A4718AA-A10F-8C52-E44A-73588FA4AD73}"/>
              </a:ext>
            </a:extLst>
          </p:cNvPr>
          <p:cNvSpPr>
            <a:spLocks noGrp="1"/>
          </p:cNvSpPr>
          <p:nvPr>
            <p:ph type="sldNum" sz="quarter" idx="12"/>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2381323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sfolie-Text-2">
    <p:bg bwMode="gray">
      <p:bgPr>
        <a:solidFill>
          <a:schemeClr val="bg1"/>
        </a:solidFill>
        <a:effectLst/>
      </p:bgPr>
    </p:bg>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7063CC86-6742-837D-2C3D-D0BA3CF69E44}"/>
              </a:ext>
            </a:extLst>
          </p:cNvPr>
          <p:cNvSpPr>
            <a:spLocks noGrp="1"/>
          </p:cNvSpPr>
          <p:nvPr>
            <p:ph type="title" hasCustomPrompt="1"/>
          </p:nvPr>
        </p:nvSpPr>
        <p:spPr>
          <a:xfrm>
            <a:off x="625257" y="404284"/>
            <a:ext cx="8221076" cy="1200149"/>
          </a:xfrm>
          <a:prstGeom prst="rect">
            <a:avLst/>
          </a:prstGeom>
        </p:spPr>
        <p:txBody>
          <a:bodyPr lIns="0" rIns="0" anchor="t" anchorCtr="0">
            <a:noAutofit/>
          </a:bodyPr>
          <a:lstStyle>
            <a:lvl1pPr>
              <a:defRPr sz="4000">
                <a:latin typeface="+mn-lt"/>
                <a:cs typeface="Arial" panose="020B0604020202020204" pitchFamily="34" charset="0"/>
              </a:defRPr>
            </a:lvl1pPr>
          </a:lstStyle>
          <a:p>
            <a:r>
              <a:rPr lang="de-DE" dirty="0"/>
              <a:t>2-zeilige Headline (H2)</a:t>
            </a:r>
            <a:br>
              <a:rPr lang="de-DE" dirty="0"/>
            </a:br>
            <a:r>
              <a:rPr lang="de-DE" dirty="0"/>
              <a:t>Arial, 30Pt.</a:t>
            </a:r>
          </a:p>
        </p:txBody>
      </p:sp>
      <p:sp>
        <p:nvSpPr>
          <p:cNvPr id="9" name="Untertitel 2">
            <a:extLst>
              <a:ext uri="{FF2B5EF4-FFF2-40B4-BE49-F238E27FC236}">
                <a16:creationId xmlns:a16="http://schemas.microsoft.com/office/drawing/2014/main" id="{BED6DD3A-969B-AF3D-111C-E2FA6296CF36}"/>
              </a:ext>
            </a:extLst>
          </p:cNvPr>
          <p:cNvSpPr>
            <a:spLocks noGrp="1"/>
          </p:cNvSpPr>
          <p:nvPr>
            <p:ph type="subTitle" idx="1" hasCustomPrompt="1"/>
          </p:nvPr>
        </p:nvSpPr>
        <p:spPr bwMode="gray">
          <a:xfrm>
            <a:off x="624418" y="1989667"/>
            <a:ext cx="9264649" cy="3312583"/>
          </a:xfrm>
          <a:prstGeom prst="rect">
            <a:avLst/>
          </a:prstGeom>
        </p:spPr>
        <p:txBody>
          <a:bodyPr lIns="0" tIns="46800" rIns="0"/>
          <a:lstStyle>
            <a:lvl1pPr marL="0" indent="0" algn="l">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a:t>Text, Arial 18Pt.</a:t>
            </a:r>
          </a:p>
        </p:txBody>
      </p:sp>
      <p:sp>
        <p:nvSpPr>
          <p:cNvPr id="10" name="Fußzeilenplatzhalter 9">
            <a:extLst>
              <a:ext uri="{FF2B5EF4-FFF2-40B4-BE49-F238E27FC236}">
                <a16:creationId xmlns:a16="http://schemas.microsoft.com/office/drawing/2014/main" id="{E4162CBD-6683-8454-1BC3-F307591C8582}"/>
              </a:ext>
            </a:extLst>
          </p:cNvPr>
          <p:cNvSpPr>
            <a:spLocks noGrp="1"/>
          </p:cNvSpPr>
          <p:nvPr>
            <p:ph type="ftr" sz="quarter" idx="11"/>
          </p:nvPr>
        </p:nvSpPr>
        <p:spPr/>
        <p:txBody>
          <a:bodyPr/>
          <a:lstStyle>
            <a:lvl1pPr>
              <a:defRPr>
                <a:latin typeface="+mn-lt"/>
              </a:defRPr>
            </a:lvl1pPr>
          </a:lstStyle>
          <a:p>
            <a:r>
              <a:rPr lang="de-DE"/>
              <a:t>Name des Kapitels</a:t>
            </a:r>
            <a:endParaRPr lang="de-DE" dirty="0"/>
          </a:p>
        </p:txBody>
      </p:sp>
      <p:sp>
        <p:nvSpPr>
          <p:cNvPr id="8" name="Datumsplatzhalter 7">
            <a:extLst>
              <a:ext uri="{FF2B5EF4-FFF2-40B4-BE49-F238E27FC236}">
                <a16:creationId xmlns:a16="http://schemas.microsoft.com/office/drawing/2014/main" id="{27E30D2C-C341-3C34-84DC-CFF590169A37}"/>
              </a:ext>
            </a:extLst>
          </p:cNvPr>
          <p:cNvSpPr>
            <a:spLocks noGrp="1"/>
          </p:cNvSpPr>
          <p:nvPr>
            <p:ph type="dt" sz="half" idx="10"/>
          </p:nvPr>
        </p:nvSpPr>
        <p:spPr/>
        <p:txBody>
          <a:bodyPr/>
          <a:lstStyle>
            <a:lvl1pPr>
              <a:defRPr>
                <a:latin typeface="+mn-lt"/>
              </a:defRPr>
            </a:lvl1pPr>
          </a:lstStyle>
          <a:p>
            <a:fld id="{D7815115-3B9D-43D4-BBA8-5D3B8140DB8A}" type="datetime1">
              <a:rPr lang="de-DE" smtClean="0"/>
              <a:t>04.08.2025</a:t>
            </a:fld>
            <a:endParaRPr lang="de-DE" dirty="0"/>
          </a:p>
        </p:txBody>
      </p:sp>
      <p:sp>
        <p:nvSpPr>
          <p:cNvPr id="11" name="Foliennummernplatzhalter 10">
            <a:extLst>
              <a:ext uri="{FF2B5EF4-FFF2-40B4-BE49-F238E27FC236}">
                <a16:creationId xmlns:a16="http://schemas.microsoft.com/office/drawing/2014/main" id="{3F825C54-94A9-98DD-5334-C39DF7CFEA32}"/>
              </a:ext>
            </a:extLst>
          </p:cNvPr>
          <p:cNvSpPr>
            <a:spLocks noGrp="1"/>
          </p:cNvSpPr>
          <p:nvPr>
            <p:ph type="sldNum" sz="quarter" idx="12"/>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1311615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sfolie-Text-3">
    <p:bg bwMode="gray">
      <p:bgPr>
        <a:solidFill>
          <a:schemeClr val="bg1"/>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568100E-916C-3AAA-15D5-45282803534E}"/>
              </a:ext>
            </a:extLst>
          </p:cNvPr>
          <p:cNvSpPr>
            <a:spLocks noGrp="1"/>
          </p:cNvSpPr>
          <p:nvPr>
            <p:ph type="subTitle" idx="1" hasCustomPrompt="1"/>
          </p:nvPr>
        </p:nvSpPr>
        <p:spPr bwMode="gray">
          <a:xfrm>
            <a:off x="625258" y="1989667"/>
            <a:ext cx="9263809" cy="3312583"/>
          </a:xfrm>
          <a:prstGeom prst="rect">
            <a:avLst/>
          </a:prstGeom>
        </p:spPr>
        <p:txBody>
          <a:bodyPr lIns="0" tIns="46800" rIns="0"/>
          <a:lstStyle>
            <a:lvl1pPr marL="0" indent="0" algn="l">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a:t>Text, Arial 18Pt.</a:t>
            </a:r>
          </a:p>
        </p:txBody>
      </p:sp>
      <p:sp>
        <p:nvSpPr>
          <p:cNvPr id="2" name="Titel 2">
            <a:extLst>
              <a:ext uri="{FF2B5EF4-FFF2-40B4-BE49-F238E27FC236}">
                <a16:creationId xmlns:a16="http://schemas.microsoft.com/office/drawing/2014/main" id="{C3E55F00-35CC-DEDD-D04B-ED583F79AEFB}"/>
              </a:ext>
            </a:extLst>
          </p:cNvPr>
          <p:cNvSpPr>
            <a:spLocks noGrp="1"/>
          </p:cNvSpPr>
          <p:nvPr>
            <p:ph type="title" hasCustomPrompt="1"/>
          </p:nvPr>
        </p:nvSpPr>
        <p:spPr>
          <a:xfrm>
            <a:off x="624418" y="404284"/>
            <a:ext cx="8208433" cy="761896"/>
          </a:xfrm>
          <a:prstGeom prst="rect">
            <a:avLst/>
          </a:prstGeom>
        </p:spPr>
        <p:txBody>
          <a:bodyPr lIns="0" rIns="0" anchor="t" anchorCtr="0">
            <a:noAutofit/>
          </a:bodyPr>
          <a:lstStyle>
            <a:lvl1pPr>
              <a:defRPr sz="2667">
                <a:latin typeface="+mn-lt"/>
                <a:cs typeface="Arial" panose="020B0604020202020204" pitchFamily="34" charset="0"/>
              </a:defRPr>
            </a:lvl1pPr>
          </a:lstStyle>
          <a:p>
            <a:r>
              <a:rPr lang="de-DE" dirty="0"/>
              <a:t>2-zeilige Headline (H3)</a:t>
            </a:r>
            <a:br>
              <a:rPr lang="de-DE" dirty="0"/>
            </a:br>
            <a:r>
              <a:rPr lang="de-DE" dirty="0"/>
              <a:t>Arial 20 Pt.</a:t>
            </a:r>
          </a:p>
        </p:txBody>
      </p:sp>
      <p:sp>
        <p:nvSpPr>
          <p:cNvPr id="6" name="Fußzeilenplatzhalter 5">
            <a:extLst>
              <a:ext uri="{FF2B5EF4-FFF2-40B4-BE49-F238E27FC236}">
                <a16:creationId xmlns:a16="http://schemas.microsoft.com/office/drawing/2014/main" id="{CDCA1B0D-1175-AF12-1DA1-D8A1799D811E}"/>
              </a:ext>
            </a:extLst>
          </p:cNvPr>
          <p:cNvSpPr>
            <a:spLocks noGrp="1"/>
          </p:cNvSpPr>
          <p:nvPr>
            <p:ph type="ftr" sz="quarter" idx="11"/>
          </p:nvPr>
        </p:nvSpPr>
        <p:spPr/>
        <p:txBody>
          <a:bodyPr/>
          <a:lstStyle>
            <a:lvl1pPr>
              <a:defRPr>
                <a:latin typeface="+mn-lt"/>
              </a:defRPr>
            </a:lvl1pPr>
          </a:lstStyle>
          <a:p>
            <a:r>
              <a:rPr lang="de-DE"/>
              <a:t>Name des Kapitels</a:t>
            </a:r>
            <a:endParaRPr lang="de-DE" dirty="0"/>
          </a:p>
        </p:txBody>
      </p:sp>
      <p:sp>
        <p:nvSpPr>
          <p:cNvPr id="4" name="Datumsplatzhalter 3">
            <a:extLst>
              <a:ext uri="{FF2B5EF4-FFF2-40B4-BE49-F238E27FC236}">
                <a16:creationId xmlns:a16="http://schemas.microsoft.com/office/drawing/2014/main" id="{F91DA391-377E-CF85-13BC-CB5ECE21A3B1}"/>
              </a:ext>
            </a:extLst>
          </p:cNvPr>
          <p:cNvSpPr>
            <a:spLocks noGrp="1"/>
          </p:cNvSpPr>
          <p:nvPr>
            <p:ph type="dt" sz="half" idx="10"/>
          </p:nvPr>
        </p:nvSpPr>
        <p:spPr/>
        <p:txBody>
          <a:bodyPr/>
          <a:lstStyle>
            <a:lvl1pPr>
              <a:defRPr>
                <a:latin typeface="+mn-lt"/>
              </a:defRPr>
            </a:lvl1pPr>
          </a:lstStyle>
          <a:p>
            <a:fld id="{854F174F-17B9-471C-9B96-FBE57087DC75}" type="datetime1">
              <a:rPr lang="de-DE" smtClean="0"/>
              <a:t>04.08.2025</a:t>
            </a:fld>
            <a:endParaRPr lang="de-DE" dirty="0"/>
          </a:p>
        </p:txBody>
      </p:sp>
      <p:sp>
        <p:nvSpPr>
          <p:cNvPr id="7" name="Foliennummernplatzhalter 6">
            <a:extLst>
              <a:ext uri="{FF2B5EF4-FFF2-40B4-BE49-F238E27FC236}">
                <a16:creationId xmlns:a16="http://schemas.microsoft.com/office/drawing/2014/main" id="{49B19643-FB9F-739E-81BC-A43EE22FFFE5}"/>
              </a:ext>
            </a:extLst>
          </p:cNvPr>
          <p:cNvSpPr>
            <a:spLocks noGrp="1"/>
          </p:cNvSpPr>
          <p:nvPr>
            <p:ph type="sldNum" sz="quarter" idx="12"/>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9900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sfolie-Bild-1">
    <p:bg bwMode="gray">
      <p:bgPr>
        <a:solidFill>
          <a:schemeClr val="bg1"/>
        </a:solidFill>
        <a:effectLst/>
      </p:bgPr>
    </p:bg>
    <p:spTree>
      <p:nvGrpSpPr>
        <p:cNvPr id="1" name=""/>
        <p:cNvGrpSpPr/>
        <p:nvPr/>
      </p:nvGrpSpPr>
      <p:grpSpPr>
        <a:xfrm>
          <a:off x="0" y="0"/>
          <a:ext cx="0" cy="0"/>
          <a:chOff x="0" y="0"/>
          <a:chExt cx="0" cy="0"/>
        </a:xfrm>
      </p:grpSpPr>
      <p:sp>
        <p:nvSpPr>
          <p:cNvPr id="6" name="Bildplatzhalter 4" descr="Beschreibung einfügen">
            <a:extLst>
              <a:ext uri="{FF2B5EF4-FFF2-40B4-BE49-F238E27FC236}">
                <a16:creationId xmlns:a16="http://schemas.microsoft.com/office/drawing/2014/main" id="{09FD12FB-D28A-B2ED-EC77-1C41209B9A8E}"/>
              </a:ext>
            </a:extLst>
          </p:cNvPr>
          <p:cNvSpPr>
            <a:spLocks noGrp="1"/>
          </p:cNvSpPr>
          <p:nvPr>
            <p:ph type="pic" sz="quarter" idx="14"/>
          </p:nvPr>
        </p:nvSpPr>
        <p:spPr>
          <a:xfrm>
            <a:off x="5222420" y="404284"/>
            <a:ext cx="4102883" cy="5360789"/>
          </a:xfrm>
          <a:prstGeom prst="rect">
            <a:avLst/>
          </a:prstGeom>
        </p:spPr>
        <p:txBody>
          <a:bodyPr/>
          <a:lstStyle>
            <a:lvl1pPr marL="0" indent="0">
              <a:buNone/>
              <a:defRPr>
                <a:latin typeface="+mn-lt"/>
              </a:defRPr>
            </a:lvl1pPr>
          </a:lstStyle>
          <a:p>
            <a:r>
              <a:rPr lang="de-DE"/>
              <a:t>Bild durch Klicken auf Symbol hinzufügen</a:t>
            </a:r>
            <a:endParaRPr lang="de-DE" dirty="0"/>
          </a:p>
        </p:txBody>
      </p:sp>
      <p:sp>
        <p:nvSpPr>
          <p:cNvPr id="11" name="Bildplatzhalter 4" descr="Beschreibung einfügen">
            <a:extLst>
              <a:ext uri="{FF2B5EF4-FFF2-40B4-BE49-F238E27FC236}">
                <a16:creationId xmlns:a16="http://schemas.microsoft.com/office/drawing/2014/main" id="{43E5CD4E-8328-4424-0933-003AB97DB2F9}"/>
              </a:ext>
            </a:extLst>
          </p:cNvPr>
          <p:cNvSpPr>
            <a:spLocks noGrp="1"/>
          </p:cNvSpPr>
          <p:nvPr>
            <p:ph type="pic" sz="quarter" idx="15"/>
          </p:nvPr>
        </p:nvSpPr>
        <p:spPr>
          <a:xfrm>
            <a:off x="625257" y="404284"/>
            <a:ext cx="4102883" cy="5360789"/>
          </a:xfrm>
          <a:prstGeom prst="rect">
            <a:avLst/>
          </a:prstGeom>
        </p:spPr>
        <p:txBody>
          <a:bodyPr/>
          <a:lstStyle>
            <a:lvl1pPr marL="0" indent="0">
              <a:buNone/>
              <a:defRPr>
                <a:latin typeface="+mn-lt"/>
              </a:defRPr>
            </a:lvl1pPr>
          </a:lstStyle>
          <a:p>
            <a:r>
              <a:rPr lang="de-DE"/>
              <a:t>Bild durch Klicken auf Symbol hinzufügen</a:t>
            </a:r>
            <a:endParaRPr lang="de-DE" dirty="0"/>
          </a:p>
        </p:txBody>
      </p:sp>
      <p:sp>
        <p:nvSpPr>
          <p:cNvPr id="7" name="Fußzeilenplatzhalter 6">
            <a:extLst>
              <a:ext uri="{FF2B5EF4-FFF2-40B4-BE49-F238E27FC236}">
                <a16:creationId xmlns:a16="http://schemas.microsoft.com/office/drawing/2014/main" id="{14C73BF3-6631-D6E5-F28C-90E78DAD2108}"/>
              </a:ext>
            </a:extLst>
          </p:cNvPr>
          <p:cNvSpPr>
            <a:spLocks noGrp="1"/>
          </p:cNvSpPr>
          <p:nvPr>
            <p:ph type="ftr" sz="quarter" idx="17"/>
          </p:nvPr>
        </p:nvSpPr>
        <p:spPr/>
        <p:txBody>
          <a:bodyPr/>
          <a:lstStyle>
            <a:lvl1pPr>
              <a:defRPr>
                <a:latin typeface="+mn-lt"/>
              </a:defRPr>
            </a:lvl1pPr>
          </a:lstStyle>
          <a:p>
            <a:r>
              <a:rPr lang="de-DE"/>
              <a:t>Name des Kapitels</a:t>
            </a:r>
            <a:endParaRPr lang="de-DE" dirty="0"/>
          </a:p>
        </p:txBody>
      </p:sp>
      <p:sp>
        <p:nvSpPr>
          <p:cNvPr id="5" name="Datumsplatzhalter 4">
            <a:extLst>
              <a:ext uri="{FF2B5EF4-FFF2-40B4-BE49-F238E27FC236}">
                <a16:creationId xmlns:a16="http://schemas.microsoft.com/office/drawing/2014/main" id="{25AA0838-9652-84C6-CC2F-787BEA56B9E3}"/>
              </a:ext>
            </a:extLst>
          </p:cNvPr>
          <p:cNvSpPr>
            <a:spLocks noGrp="1"/>
          </p:cNvSpPr>
          <p:nvPr>
            <p:ph type="dt" sz="half" idx="16"/>
          </p:nvPr>
        </p:nvSpPr>
        <p:spPr/>
        <p:txBody>
          <a:bodyPr/>
          <a:lstStyle>
            <a:lvl1pPr>
              <a:defRPr>
                <a:latin typeface="+mn-lt"/>
              </a:defRPr>
            </a:lvl1pPr>
          </a:lstStyle>
          <a:p>
            <a:fld id="{4BEC421E-40F9-421A-9E07-015068D924F6}" type="datetime1">
              <a:rPr lang="de-DE" smtClean="0"/>
              <a:t>04.08.2025</a:t>
            </a:fld>
            <a:endParaRPr lang="de-DE" dirty="0"/>
          </a:p>
        </p:txBody>
      </p:sp>
      <p:sp>
        <p:nvSpPr>
          <p:cNvPr id="8" name="Foliennummernplatzhalter 7">
            <a:extLst>
              <a:ext uri="{FF2B5EF4-FFF2-40B4-BE49-F238E27FC236}">
                <a16:creationId xmlns:a16="http://schemas.microsoft.com/office/drawing/2014/main" id="{41C0A7F5-F098-2AE3-3F9D-6D09F5F14BEE}"/>
              </a:ext>
            </a:extLst>
          </p:cNvPr>
          <p:cNvSpPr>
            <a:spLocks noGrp="1"/>
          </p:cNvSpPr>
          <p:nvPr>
            <p:ph type="sldNum" sz="quarter" idx="18"/>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2330200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haltsfolie-Bild-2">
    <p:bg bwMode="gray">
      <p:bgPr>
        <a:solidFill>
          <a:schemeClr val="bg1"/>
        </a:solidFill>
        <a:effectLst/>
      </p:bgPr>
    </p:bg>
    <p:spTree>
      <p:nvGrpSpPr>
        <p:cNvPr id="1" name=""/>
        <p:cNvGrpSpPr/>
        <p:nvPr/>
      </p:nvGrpSpPr>
      <p:grpSpPr>
        <a:xfrm>
          <a:off x="0" y="0"/>
          <a:ext cx="0" cy="0"/>
          <a:chOff x="0" y="0"/>
          <a:chExt cx="0" cy="0"/>
        </a:xfrm>
      </p:grpSpPr>
      <p:sp>
        <p:nvSpPr>
          <p:cNvPr id="7" name="Bildplatzhalter 4" descr="Beschreibung einfügen">
            <a:extLst>
              <a:ext uri="{FF2B5EF4-FFF2-40B4-BE49-F238E27FC236}">
                <a16:creationId xmlns:a16="http://schemas.microsoft.com/office/drawing/2014/main" id="{BA4E22B6-B39B-08D2-8EFE-F5B4871775CE}"/>
              </a:ext>
            </a:extLst>
          </p:cNvPr>
          <p:cNvSpPr>
            <a:spLocks noGrp="1"/>
          </p:cNvSpPr>
          <p:nvPr>
            <p:ph type="pic" sz="quarter" idx="14"/>
          </p:nvPr>
        </p:nvSpPr>
        <p:spPr>
          <a:xfrm>
            <a:off x="5" y="0"/>
            <a:ext cx="12191995" cy="6858000"/>
          </a:xfrm>
          <a:prstGeom prst="rect">
            <a:avLst/>
          </a:prstGeom>
          <a:noFill/>
        </p:spPr>
        <p:txBody>
          <a:bodyPr/>
          <a:lstStyle>
            <a:lvl1pPr>
              <a:defRPr>
                <a:latin typeface="+mn-lt"/>
              </a:defRPr>
            </a:lvl1pPr>
          </a:lstStyle>
          <a:p>
            <a:r>
              <a:rPr lang="de-DE"/>
              <a:t>Bild durch Klicken auf Symbol hinzufügen</a:t>
            </a:r>
            <a:endParaRPr lang="de-DE" dirty="0"/>
          </a:p>
        </p:txBody>
      </p:sp>
      <p:sp>
        <p:nvSpPr>
          <p:cNvPr id="5" name="Fußzeilenplatzhalter 4">
            <a:extLst>
              <a:ext uri="{FF2B5EF4-FFF2-40B4-BE49-F238E27FC236}">
                <a16:creationId xmlns:a16="http://schemas.microsoft.com/office/drawing/2014/main" id="{85C2B365-8365-02E1-7A98-FAB235795347}"/>
              </a:ext>
            </a:extLst>
          </p:cNvPr>
          <p:cNvSpPr>
            <a:spLocks noGrp="1"/>
          </p:cNvSpPr>
          <p:nvPr>
            <p:ph type="ftr" sz="quarter" idx="16"/>
          </p:nvPr>
        </p:nvSpPr>
        <p:spPr/>
        <p:txBody>
          <a:bodyPr/>
          <a:lstStyle>
            <a:lvl1pPr>
              <a:defRPr>
                <a:latin typeface="+mn-lt"/>
              </a:defRPr>
            </a:lvl1pPr>
          </a:lstStyle>
          <a:p>
            <a:r>
              <a:rPr lang="de-DE"/>
              <a:t>Name des Kapitels</a:t>
            </a:r>
            <a:endParaRPr lang="de-DE" dirty="0"/>
          </a:p>
        </p:txBody>
      </p:sp>
      <p:sp>
        <p:nvSpPr>
          <p:cNvPr id="4" name="Datumsplatzhalter 3">
            <a:extLst>
              <a:ext uri="{FF2B5EF4-FFF2-40B4-BE49-F238E27FC236}">
                <a16:creationId xmlns:a16="http://schemas.microsoft.com/office/drawing/2014/main" id="{C77A8FC8-4643-48D1-2826-8738CB0FB62B}"/>
              </a:ext>
            </a:extLst>
          </p:cNvPr>
          <p:cNvSpPr>
            <a:spLocks noGrp="1"/>
          </p:cNvSpPr>
          <p:nvPr>
            <p:ph type="dt" sz="half" idx="15"/>
          </p:nvPr>
        </p:nvSpPr>
        <p:spPr/>
        <p:txBody>
          <a:bodyPr/>
          <a:lstStyle>
            <a:lvl1pPr>
              <a:defRPr>
                <a:latin typeface="+mn-lt"/>
              </a:defRPr>
            </a:lvl1pPr>
          </a:lstStyle>
          <a:p>
            <a:fld id="{55014F64-000A-40B6-9533-6BAEFD7137FA}" type="datetime1">
              <a:rPr lang="de-DE" smtClean="0"/>
              <a:t>04.08.2025</a:t>
            </a:fld>
            <a:endParaRPr lang="de-DE" dirty="0"/>
          </a:p>
        </p:txBody>
      </p:sp>
      <p:sp>
        <p:nvSpPr>
          <p:cNvPr id="11" name="Textplatzhalter 3" descr="Logo Landeshauptstadt München, Referat für Bildung und Sport">
            <a:extLst>
              <a:ext uri="{FF2B5EF4-FFF2-40B4-BE49-F238E27FC236}">
                <a16:creationId xmlns:a16="http://schemas.microsoft.com/office/drawing/2014/main" id="{3FC2AD55-1F43-47EC-871C-D380FEAB348E}"/>
              </a:ext>
            </a:extLst>
          </p:cNvPr>
          <p:cNvSpPr>
            <a:spLocks noGrp="1"/>
          </p:cNvSpPr>
          <p:nvPr>
            <p:ph type="body" sz="quarter" idx="18" hasCustomPrompt="1"/>
          </p:nvPr>
        </p:nvSpPr>
        <p:spPr>
          <a:xfrm>
            <a:off x="10262047" y="404285"/>
            <a:ext cx="1507199" cy="51356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533">
                <a:solidFill>
                  <a:schemeClr val="bg1"/>
                </a:solidFill>
                <a:latin typeface="+mn-lt"/>
              </a:defRPr>
            </a:lvl1pPr>
          </a:lstStyle>
          <a:p>
            <a:pPr lvl="0"/>
            <a:r>
              <a:rPr lang="de-DE" dirty="0"/>
              <a:t>  </a:t>
            </a:r>
          </a:p>
        </p:txBody>
      </p:sp>
      <p:sp>
        <p:nvSpPr>
          <p:cNvPr id="6" name="Foliennummernplatzhalter 5">
            <a:extLst>
              <a:ext uri="{FF2B5EF4-FFF2-40B4-BE49-F238E27FC236}">
                <a16:creationId xmlns:a16="http://schemas.microsoft.com/office/drawing/2014/main" id="{80AF8BF8-6D29-2F2F-414B-F716D3A64F92}"/>
              </a:ext>
            </a:extLst>
          </p:cNvPr>
          <p:cNvSpPr>
            <a:spLocks noGrp="1"/>
          </p:cNvSpPr>
          <p:nvPr>
            <p:ph type="sldNum" sz="quarter" idx="17"/>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364396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nhaltsfolie-Bild-3">
    <p:bg bwMode="gray">
      <p:bgPr>
        <a:solidFill>
          <a:schemeClr val="bg1"/>
        </a:solidFill>
        <a:effectLst/>
      </p:bgPr>
    </p:bg>
    <p:spTree>
      <p:nvGrpSpPr>
        <p:cNvPr id="1" name=""/>
        <p:cNvGrpSpPr/>
        <p:nvPr/>
      </p:nvGrpSpPr>
      <p:grpSpPr>
        <a:xfrm>
          <a:off x="0" y="0"/>
          <a:ext cx="0" cy="0"/>
          <a:chOff x="0" y="0"/>
          <a:chExt cx="0" cy="0"/>
        </a:xfrm>
      </p:grpSpPr>
      <p:sp>
        <p:nvSpPr>
          <p:cNvPr id="7" name="Bildplatzhalter 4" descr="Beschreibung einfügen">
            <a:extLst>
              <a:ext uri="{FF2B5EF4-FFF2-40B4-BE49-F238E27FC236}">
                <a16:creationId xmlns:a16="http://schemas.microsoft.com/office/drawing/2014/main" id="{BA4E22B6-B39B-08D2-8EFE-F5B4871775CE}"/>
              </a:ext>
            </a:extLst>
          </p:cNvPr>
          <p:cNvSpPr>
            <a:spLocks noGrp="1"/>
          </p:cNvSpPr>
          <p:nvPr>
            <p:ph type="pic" sz="quarter" idx="14"/>
          </p:nvPr>
        </p:nvSpPr>
        <p:spPr>
          <a:xfrm>
            <a:off x="5" y="0"/>
            <a:ext cx="12191995" cy="6858000"/>
          </a:xfrm>
          <a:prstGeom prst="rect">
            <a:avLst/>
          </a:prstGeom>
          <a:noFill/>
        </p:spPr>
        <p:txBody>
          <a:bodyPr/>
          <a:lstStyle>
            <a:lvl1pPr>
              <a:defRPr>
                <a:latin typeface="+mn-lt"/>
              </a:defRPr>
            </a:lvl1pPr>
          </a:lstStyle>
          <a:p>
            <a:r>
              <a:rPr lang="de-DE"/>
              <a:t>Bild durch Klicken auf Symbol hinzufügen</a:t>
            </a:r>
            <a:endParaRPr lang="de-DE" dirty="0"/>
          </a:p>
        </p:txBody>
      </p:sp>
      <p:sp>
        <p:nvSpPr>
          <p:cNvPr id="9" name="Fußzeilenplatzhalter 8">
            <a:extLst>
              <a:ext uri="{FF2B5EF4-FFF2-40B4-BE49-F238E27FC236}">
                <a16:creationId xmlns:a16="http://schemas.microsoft.com/office/drawing/2014/main" id="{98E06E79-64D8-0383-AAF9-88DE8AC52F14}"/>
              </a:ext>
            </a:extLst>
          </p:cNvPr>
          <p:cNvSpPr>
            <a:spLocks noGrp="1"/>
          </p:cNvSpPr>
          <p:nvPr>
            <p:ph type="ftr" sz="quarter" idx="16"/>
          </p:nvPr>
        </p:nvSpPr>
        <p:spPr/>
        <p:txBody>
          <a:bodyPr/>
          <a:lstStyle>
            <a:lvl1pPr>
              <a:defRPr>
                <a:solidFill>
                  <a:schemeClr val="bg1"/>
                </a:solidFill>
                <a:latin typeface="+mn-lt"/>
              </a:defRPr>
            </a:lvl1pPr>
          </a:lstStyle>
          <a:p>
            <a:r>
              <a:rPr lang="de-DE"/>
              <a:t>Name des Kapitels</a:t>
            </a:r>
            <a:endParaRPr lang="de-DE" dirty="0"/>
          </a:p>
        </p:txBody>
      </p:sp>
      <p:sp>
        <p:nvSpPr>
          <p:cNvPr id="8" name="Datumsplatzhalter 7">
            <a:extLst>
              <a:ext uri="{FF2B5EF4-FFF2-40B4-BE49-F238E27FC236}">
                <a16:creationId xmlns:a16="http://schemas.microsoft.com/office/drawing/2014/main" id="{B9F662B6-6229-CBE5-EE23-DD2D8FD3CA37}"/>
              </a:ext>
            </a:extLst>
          </p:cNvPr>
          <p:cNvSpPr>
            <a:spLocks noGrp="1"/>
          </p:cNvSpPr>
          <p:nvPr>
            <p:ph type="dt" sz="half" idx="15"/>
          </p:nvPr>
        </p:nvSpPr>
        <p:spPr/>
        <p:txBody>
          <a:bodyPr/>
          <a:lstStyle>
            <a:lvl1pPr>
              <a:defRPr>
                <a:solidFill>
                  <a:schemeClr val="bg1"/>
                </a:solidFill>
                <a:latin typeface="+mn-lt"/>
              </a:defRPr>
            </a:lvl1pPr>
          </a:lstStyle>
          <a:p>
            <a:fld id="{7A973911-5BE7-4B12-AA76-E8D51190FD6A}" type="datetime1">
              <a:rPr lang="de-DE" smtClean="0"/>
              <a:t>04.08.2025</a:t>
            </a:fld>
            <a:endParaRPr lang="de-DE" dirty="0"/>
          </a:p>
        </p:txBody>
      </p:sp>
      <p:sp>
        <p:nvSpPr>
          <p:cNvPr id="10" name="Foliennummernplatzhalter 9">
            <a:extLst>
              <a:ext uri="{FF2B5EF4-FFF2-40B4-BE49-F238E27FC236}">
                <a16:creationId xmlns:a16="http://schemas.microsoft.com/office/drawing/2014/main" id="{0D909AC2-712A-EF1E-09C7-B1BB5154E7DB}"/>
              </a:ext>
            </a:extLst>
          </p:cNvPr>
          <p:cNvSpPr>
            <a:spLocks noGrp="1"/>
          </p:cNvSpPr>
          <p:nvPr>
            <p:ph type="sldNum" sz="quarter" idx="17"/>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sp>
        <p:nvSpPr>
          <p:cNvPr id="11" name="Textplatzhalter 3" descr="Logo Landeshauptstadt München, Referat für Bildung und Sport">
            <a:extLst>
              <a:ext uri="{FF2B5EF4-FFF2-40B4-BE49-F238E27FC236}">
                <a16:creationId xmlns:a16="http://schemas.microsoft.com/office/drawing/2014/main" id="{6F601977-F5A9-75D4-EA1F-C6458069375C}"/>
              </a:ext>
            </a:extLst>
          </p:cNvPr>
          <p:cNvSpPr>
            <a:spLocks noGrp="1"/>
          </p:cNvSpPr>
          <p:nvPr>
            <p:ph type="body" sz="quarter" idx="18" hasCustomPrompt="1"/>
          </p:nvPr>
        </p:nvSpPr>
        <p:spPr>
          <a:xfrm>
            <a:off x="10262047" y="404285"/>
            <a:ext cx="1507199" cy="51356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sz="533">
                <a:solidFill>
                  <a:schemeClr val="bg1"/>
                </a:solidFill>
                <a:latin typeface="+mn-lt"/>
              </a:defRPr>
            </a:lvl1pPr>
          </a:lstStyle>
          <a:p>
            <a:pPr lvl="0"/>
            <a:r>
              <a:rPr lang="de-DE" dirty="0"/>
              <a:t>  </a:t>
            </a:r>
          </a:p>
        </p:txBody>
      </p:sp>
    </p:spTree>
    <p:extLst>
      <p:ext uri="{BB962C8B-B14F-4D97-AF65-F5344CB8AC3E}">
        <p14:creationId xmlns:p14="http://schemas.microsoft.com/office/powerpoint/2010/main" val="1798438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nhaltsfolie-Text-Bild-1">
    <p:bg bwMode="gray">
      <p:bgPr>
        <a:solidFill>
          <a:schemeClr val="bg1"/>
        </a:solidFill>
        <a:effectLst/>
      </p:bgPr>
    </p:bg>
    <p:spTree>
      <p:nvGrpSpPr>
        <p:cNvPr id="1" name=""/>
        <p:cNvGrpSpPr/>
        <p:nvPr/>
      </p:nvGrpSpPr>
      <p:grpSpPr>
        <a:xfrm>
          <a:off x="0" y="0"/>
          <a:ext cx="0" cy="0"/>
          <a:chOff x="0" y="0"/>
          <a:chExt cx="0" cy="0"/>
        </a:xfrm>
      </p:grpSpPr>
      <p:sp>
        <p:nvSpPr>
          <p:cNvPr id="6" name="Bildplatzhalter 4" descr="Beschreibung einfügen">
            <a:extLst>
              <a:ext uri="{FF2B5EF4-FFF2-40B4-BE49-F238E27FC236}">
                <a16:creationId xmlns:a16="http://schemas.microsoft.com/office/drawing/2014/main" id="{09FD12FB-D28A-B2ED-EC77-1C41209B9A8E}"/>
              </a:ext>
            </a:extLst>
          </p:cNvPr>
          <p:cNvSpPr>
            <a:spLocks noGrp="1"/>
          </p:cNvSpPr>
          <p:nvPr>
            <p:ph type="pic" sz="quarter" idx="14"/>
          </p:nvPr>
        </p:nvSpPr>
        <p:spPr>
          <a:xfrm>
            <a:off x="7486650" y="404284"/>
            <a:ext cx="4080092" cy="5360789"/>
          </a:xfrm>
          <a:prstGeom prst="rect">
            <a:avLst/>
          </a:prstGeom>
        </p:spPr>
        <p:txBody>
          <a:bodyPr/>
          <a:lstStyle>
            <a:lvl1pPr marL="0" indent="0">
              <a:buNone/>
              <a:defRPr>
                <a:latin typeface="+mn-lt"/>
              </a:defRPr>
            </a:lvl1pPr>
          </a:lstStyle>
          <a:p>
            <a:r>
              <a:rPr lang="de-DE"/>
              <a:t>Bild durch Klicken auf Symbol hinzufügen</a:t>
            </a:r>
            <a:endParaRPr lang="de-DE" dirty="0"/>
          </a:p>
        </p:txBody>
      </p:sp>
      <p:sp>
        <p:nvSpPr>
          <p:cNvPr id="10" name="Titel 2">
            <a:extLst>
              <a:ext uri="{FF2B5EF4-FFF2-40B4-BE49-F238E27FC236}">
                <a16:creationId xmlns:a16="http://schemas.microsoft.com/office/drawing/2014/main" id="{27023B62-088B-BEB9-4EBB-D79526CDFB62}"/>
              </a:ext>
            </a:extLst>
          </p:cNvPr>
          <p:cNvSpPr>
            <a:spLocks noGrp="1"/>
          </p:cNvSpPr>
          <p:nvPr>
            <p:ph type="title" hasCustomPrompt="1"/>
          </p:nvPr>
        </p:nvSpPr>
        <p:spPr>
          <a:xfrm>
            <a:off x="625260" y="404284"/>
            <a:ext cx="6175593" cy="761896"/>
          </a:xfrm>
          <a:prstGeom prst="rect">
            <a:avLst/>
          </a:prstGeom>
        </p:spPr>
        <p:txBody>
          <a:bodyPr anchor="t" anchorCtr="0">
            <a:noAutofit/>
          </a:bodyPr>
          <a:lstStyle>
            <a:lvl1pPr>
              <a:defRPr sz="2667">
                <a:latin typeface="+mn-lt"/>
                <a:cs typeface="Arial" panose="020B0604020202020204" pitchFamily="34" charset="0"/>
              </a:defRPr>
            </a:lvl1pPr>
          </a:lstStyle>
          <a:p>
            <a:r>
              <a:rPr lang="de-DE" dirty="0"/>
              <a:t>2-zeilige Headline (H3)</a:t>
            </a:r>
            <a:br>
              <a:rPr lang="de-DE" dirty="0"/>
            </a:br>
            <a:r>
              <a:rPr lang="de-DE" dirty="0"/>
              <a:t>Arial 20 Pt.</a:t>
            </a:r>
          </a:p>
        </p:txBody>
      </p:sp>
      <p:sp>
        <p:nvSpPr>
          <p:cNvPr id="7" name="Untertitel 2">
            <a:extLst>
              <a:ext uri="{FF2B5EF4-FFF2-40B4-BE49-F238E27FC236}">
                <a16:creationId xmlns:a16="http://schemas.microsoft.com/office/drawing/2014/main" id="{8DEFA13B-1255-511C-86F2-99D6872F86A1}"/>
              </a:ext>
            </a:extLst>
          </p:cNvPr>
          <p:cNvSpPr>
            <a:spLocks noGrp="1"/>
          </p:cNvSpPr>
          <p:nvPr>
            <p:ph type="subTitle" idx="1" hasCustomPrompt="1"/>
          </p:nvPr>
        </p:nvSpPr>
        <p:spPr bwMode="gray">
          <a:xfrm>
            <a:off x="625260" y="1989667"/>
            <a:ext cx="6175593" cy="3775407"/>
          </a:xfrm>
          <a:prstGeom prst="rect">
            <a:avLst/>
          </a:prstGeom>
        </p:spPr>
        <p:txBody>
          <a:bodyPr lIns="0" tIns="46800" rIns="0"/>
          <a:lstStyle>
            <a:lvl1pPr marL="0" indent="0" algn="l">
              <a:buNone/>
              <a:defRPr sz="2400">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a:t>Text, Arial 18Pt.</a:t>
            </a:r>
          </a:p>
        </p:txBody>
      </p:sp>
      <p:sp>
        <p:nvSpPr>
          <p:cNvPr id="12" name="Fußzeilenplatzhalter 11">
            <a:extLst>
              <a:ext uri="{FF2B5EF4-FFF2-40B4-BE49-F238E27FC236}">
                <a16:creationId xmlns:a16="http://schemas.microsoft.com/office/drawing/2014/main" id="{1423509C-4191-A296-E12C-D23C48718528}"/>
              </a:ext>
            </a:extLst>
          </p:cNvPr>
          <p:cNvSpPr>
            <a:spLocks noGrp="1"/>
          </p:cNvSpPr>
          <p:nvPr>
            <p:ph type="ftr" sz="quarter" idx="16"/>
          </p:nvPr>
        </p:nvSpPr>
        <p:spPr/>
        <p:txBody>
          <a:bodyPr/>
          <a:lstStyle>
            <a:lvl1pPr>
              <a:defRPr>
                <a:latin typeface="+mn-lt"/>
              </a:defRPr>
            </a:lvl1pPr>
          </a:lstStyle>
          <a:p>
            <a:r>
              <a:rPr lang="de-DE"/>
              <a:t>Name des Kapitels</a:t>
            </a:r>
            <a:endParaRPr lang="de-DE" dirty="0"/>
          </a:p>
        </p:txBody>
      </p:sp>
      <p:sp>
        <p:nvSpPr>
          <p:cNvPr id="11" name="Datumsplatzhalter 10">
            <a:extLst>
              <a:ext uri="{FF2B5EF4-FFF2-40B4-BE49-F238E27FC236}">
                <a16:creationId xmlns:a16="http://schemas.microsoft.com/office/drawing/2014/main" id="{1B9CEC9F-EB59-98B6-2632-331BEB6BAE73}"/>
              </a:ext>
            </a:extLst>
          </p:cNvPr>
          <p:cNvSpPr>
            <a:spLocks noGrp="1"/>
          </p:cNvSpPr>
          <p:nvPr>
            <p:ph type="dt" sz="half" idx="15"/>
          </p:nvPr>
        </p:nvSpPr>
        <p:spPr/>
        <p:txBody>
          <a:bodyPr/>
          <a:lstStyle>
            <a:lvl1pPr>
              <a:defRPr>
                <a:latin typeface="+mn-lt"/>
              </a:defRPr>
            </a:lvl1pPr>
          </a:lstStyle>
          <a:p>
            <a:fld id="{D35B9131-8C13-42B9-A7D1-06DFFDEA48FB}" type="datetime1">
              <a:rPr lang="de-DE" smtClean="0"/>
              <a:t>04.08.2025</a:t>
            </a:fld>
            <a:endParaRPr lang="de-DE" dirty="0"/>
          </a:p>
        </p:txBody>
      </p:sp>
      <p:sp>
        <p:nvSpPr>
          <p:cNvPr id="13" name="Foliennummernplatzhalter 12">
            <a:extLst>
              <a:ext uri="{FF2B5EF4-FFF2-40B4-BE49-F238E27FC236}">
                <a16:creationId xmlns:a16="http://schemas.microsoft.com/office/drawing/2014/main" id="{32527373-A94C-F2D2-E4F6-A03794062FB0}"/>
              </a:ext>
            </a:extLst>
          </p:cNvPr>
          <p:cNvSpPr>
            <a:spLocks noGrp="1"/>
          </p:cNvSpPr>
          <p:nvPr>
            <p:ph type="sldNum" sz="quarter" idx="17"/>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1216697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Inhaltsfolie-Text-Bild-2">
    <p:bg bwMode="gray">
      <p:bgPr>
        <a:solidFill>
          <a:schemeClr val="bg1"/>
        </a:solidFill>
        <a:effectLst/>
      </p:bgPr>
    </p:bg>
    <p:spTree>
      <p:nvGrpSpPr>
        <p:cNvPr id="1" name=""/>
        <p:cNvGrpSpPr/>
        <p:nvPr/>
      </p:nvGrpSpPr>
      <p:grpSpPr>
        <a:xfrm>
          <a:off x="0" y="0"/>
          <a:ext cx="0" cy="0"/>
          <a:chOff x="0" y="0"/>
          <a:chExt cx="0" cy="0"/>
        </a:xfrm>
      </p:grpSpPr>
      <p:sp>
        <p:nvSpPr>
          <p:cNvPr id="2" name="Bildplatzhalter 11" descr="Beschreibung einfügen">
            <a:extLst>
              <a:ext uri="{FF2B5EF4-FFF2-40B4-BE49-F238E27FC236}">
                <a16:creationId xmlns:a16="http://schemas.microsoft.com/office/drawing/2014/main" id="{204174E4-3EC4-0CAF-177F-8BD9F3F3F14A}"/>
              </a:ext>
            </a:extLst>
          </p:cNvPr>
          <p:cNvSpPr>
            <a:spLocks noGrp="1"/>
          </p:cNvSpPr>
          <p:nvPr>
            <p:ph type="pic" sz="quarter" idx="14"/>
          </p:nvPr>
        </p:nvSpPr>
        <p:spPr>
          <a:xfrm>
            <a:off x="624418" y="404284"/>
            <a:ext cx="4059532" cy="3024717"/>
          </a:xfrm>
          <a:prstGeom prst="rect">
            <a:avLst/>
          </a:prstGeom>
          <a:noFill/>
        </p:spPr>
        <p:txBody>
          <a:bodyPr wrap="square" anchor="ctr">
            <a:noAutofit/>
          </a:bodyPr>
          <a:lstStyle>
            <a:lvl1pPr marL="0" indent="0" algn="ctr">
              <a:buNone/>
              <a:defRPr>
                <a:latin typeface="+mn-lt"/>
              </a:defRPr>
            </a:lvl1pPr>
          </a:lstStyle>
          <a:p>
            <a:r>
              <a:rPr lang="de-DE"/>
              <a:t>Bild durch Klicken auf Symbol hinzufügen</a:t>
            </a:r>
            <a:endParaRPr lang="de-DE" dirty="0"/>
          </a:p>
        </p:txBody>
      </p:sp>
      <p:sp>
        <p:nvSpPr>
          <p:cNvPr id="5" name="Textplatzhalter 8">
            <a:extLst>
              <a:ext uri="{FF2B5EF4-FFF2-40B4-BE49-F238E27FC236}">
                <a16:creationId xmlns:a16="http://schemas.microsoft.com/office/drawing/2014/main" id="{65F50BAC-90FD-4FE7-0C77-6F78491851E0}"/>
              </a:ext>
            </a:extLst>
          </p:cNvPr>
          <p:cNvSpPr>
            <a:spLocks noGrp="1"/>
          </p:cNvSpPr>
          <p:nvPr>
            <p:ph type="body" sz="quarter" idx="15" hasCustomPrompt="1"/>
          </p:nvPr>
        </p:nvSpPr>
        <p:spPr>
          <a:xfrm>
            <a:off x="624419" y="3703664"/>
            <a:ext cx="4059531" cy="1928688"/>
          </a:xfrm>
          <a:prstGeom prst="rect">
            <a:avLst/>
          </a:prstGeom>
        </p:spPr>
        <p:txBody>
          <a:bodyPr lIns="0" rIns="0"/>
          <a:lstStyle>
            <a:lvl1pPr marL="0" indent="0">
              <a:buNone/>
              <a:defRPr sz="2400">
                <a:latin typeface="+mn-lt"/>
                <a:cs typeface="Arial" panose="020B0604020202020204" pitchFamily="34" charset="0"/>
              </a:defRPr>
            </a:lvl1pPr>
          </a:lstStyle>
          <a:p>
            <a:pPr lvl="0"/>
            <a:r>
              <a:rPr lang="de-DE" dirty="0"/>
              <a:t>Text, 18 Pt.</a:t>
            </a:r>
          </a:p>
        </p:txBody>
      </p:sp>
      <p:sp>
        <p:nvSpPr>
          <p:cNvPr id="7" name="Bildplatzhalter 11" descr="Beschreibung einfügen">
            <a:extLst>
              <a:ext uri="{FF2B5EF4-FFF2-40B4-BE49-F238E27FC236}">
                <a16:creationId xmlns:a16="http://schemas.microsoft.com/office/drawing/2014/main" id="{87CF2A8B-84A8-BB59-9F86-3E0CE22DD313}"/>
              </a:ext>
            </a:extLst>
          </p:cNvPr>
          <p:cNvSpPr>
            <a:spLocks noGrp="1"/>
          </p:cNvSpPr>
          <p:nvPr>
            <p:ph type="pic" sz="quarter" idx="16"/>
          </p:nvPr>
        </p:nvSpPr>
        <p:spPr>
          <a:xfrm>
            <a:off x="5473703" y="404284"/>
            <a:ext cx="4059532" cy="3024717"/>
          </a:xfrm>
          <a:prstGeom prst="rect">
            <a:avLst/>
          </a:prstGeom>
          <a:noFill/>
        </p:spPr>
        <p:txBody>
          <a:bodyPr wrap="square" anchor="ctr">
            <a:noAutofit/>
          </a:bodyPr>
          <a:lstStyle>
            <a:lvl1pPr marL="0" indent="0" algn="ctr">
              <a:buNone/>
              <a:defRPr>
                <a:latin typeface="+mn-lt"/>
              </a:defRPr>
            </a:lvl1pPr>
          </a:lstStyle>
          <a:p>
            <a:r>
              <a:rPr lang="de-DE"/>
              <a:t>Bild durch Klicken auf Symbol hinzufügen</a:t>
            </a:r>
            <a:endParaRPr lang="de-DE" dirty="0"/>
          </a:p>
        </p:txBody>
      </p:sp>
      <p:sp>
        <p:nvSpPr>
          <p:cNvPr id="8" name="Textplatzhalter 8">
            <a:extLst>
              <a:ext uri="{FF2B5EF4-FFF2-40B4-BE49-F238E27FC236}">
                <a16:creationId xmlns:a16="http://schemas.microsoft.com/office/drawing/2014/main" id="{3FEC885E-A6BC-BE5B-3D5C-776C035D6D72}"/>
              </a:ext>
            </a:extLst>
          </p:cNvPr>
          <p:cNvSpPr>
            <a:spLocks noGrp="1"/>
          </p:cNvSpPr>
          <p:nvPr>
            <p:ph type="body" sz="quarter" idx="17" hasCustomPrompt="1"/>
          </p:nvPr>
        </p:nvSpPr>
        <p:spPr>
          <a:xfrm>
            <a:off x="5473704" y="3703664"/>
            <a:ext cx="4059531" cy="1928688"/>
          </a:xfrm>
          <a:prstGeom prst="rect">
            <a:avLst/>
          </a:prstGeom>
        </p:spPr>
        <p:txBody>
          <a:bodyPr lIns="0" rIns="0"/>
          <a:lstStyle>
            <a:lvl1pPr marL="0" indent="0">
              <a:buNone/>
              <a:defRPr sz="2400">
                <a:latin typeface="+mn-lt"/>
                <a:cs typeface="Arial" panose="020B0604020202020204" pitchFamily="34" charset="0"/>
              </a:defRPr>
            </a:lvl1pPr>
          </a:lstStyle>
          <a:p>
            <a:pPr lvl="0"/>
            <a:r>
              <a:rPr lang="de-DE" dirty="0"/>
              <a:t>Text, 18 Pt.</a:t>
            </a:r>
          </a:p>
        </p:txBody>
      </p:sp>
      <p:sp>
        <p:nvSpPr>
          <p:cNvPr id="11" name="Fußzeilenplatzhalter 10">
            <a:extLst>
              <a:ext uri="{FF2B5EF4-FFF2-40B4-BE49-F238E27FC236}">
                <a16:creationId xmlns:a16="http://schemas.microsoft.com/office/drawing/2014/main" id="{3FE2DD12-996C-9C2D-4748-596FDB7F8B57}"/>
              </a:ext>
            </a:extLst>
          </p:cNvPr>
          <p:cNvSpPr>
            <a:spLocks noGrp="1"/>
          </p:cNvSpPr>
          <p:nvPr>
            <p:ph type="ftr" sz="quarter" idx="19"/>
          </p:nvPr>
        </p:nvSpPr>
        <p:spPr/>
        <p:txBody>
          <a:bodyPr/>
          <a:lstStyle>
            <a:lvl1pPr>
              <a:defRPr>
                <a:latin typeface="+mn-lt"/>
              </a:defRPr>
            </a:lvl1pPr>
          </a:lstStyle>
          <a:p>
            <a:r>
              <a:rPr lang="de-DE"/>
              <a:t>Name des Kapitels</a:t>
            </a:r>
            <a:endParaRPr lang="de-DE" dirty="0"/>
          </a:p>
        </p:txBody>
      </p:sp>
      <p:sp>
        <p:nvSpPr>
          <p:cNvPr id="10" name="Datumsplatzhalter 9">
            <a:extLst>
              <a:ext uri="{FF2B5EF4-FFF2-40B4-BE49-F238E27FC236}">
                <a16:creationId xmlns:a16="http://schemas.microsoft.com/office/drawing/2014/main" id="{1F662D04-C4AD-EA9E-DC5B-AAD5B031E4AB}"/>
              </a:ext>
            </a:extLst>
          </p:cNvPr>
          <p:cNvSpPr>
            <a:spLocks noGrp="1"/>
          </p:cNvSpPr>
          <p:nvPr>
            <p:ph type="dt" sz="half" idx="18"/>
          </p:nvPr>
        </p:nvSpPr>
        <p:spPr/>
        <p:txBody>
          <a:bodyPr/>
          <a:lstStyle>
            <a:lvl1pPr>
              <a:defRPr>
                <a:latin typeface="+mn-lt"/>
              </a:defRPr>
            </a:lvl1pPr>
          </a:lstStyle>
          <a:p>
            <a:fld id="{57DCA4EB-1CDC-4066-B735-0033919F2A32}" type="datetime1">
              <a:rPr lang="de-DE" smtClean="0"/>
              <a:t>04.08.2025</a:t>
            </a:fld>
            <a:endParaRPr lang="de-DE" dirty="0"/>
          </a:p>
        </p:txBody>
      </p:sp>
      <p:sp>
        <p:nvSpPr>
          <p:cNvPr id="13" name="Foliennummernplatzhalter 12">
            <a:extLst>
              <a:ext uri="{FF2B5EF4-FFF2-40B4-BE49-F238E27FC236}">
                <a16:creationId xmlns:a16="http://schemas.microsoft.com/office/drawing/2014/main" id="{F1408437-69BB-6F10-6C6E-6F18A42FC6A0}"/>
              </a:ext>
            </a:extLst>
          </p:cNvPr>
          <p:cNvSpPr>
            <a:spLocks noGrp="1"/>
          </p:cNvSpPr>
          <p:nvPr>
            <p:ph type="sldNum" sz="quarter" idx="20"/>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180525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sfolie-Grafik">
    <p:bg bwMode="gray">
      <p:bgPr>
        <a:solidFill>
          <a:schemeClr val="bg1"/>
        </a:solidFill>
        <a:effectLst/>
      </p:bgPr>
    </p:bg>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E370B4E9-E0F9-8AFF-16D2-630F4A1934BE}"/>
              </a:ext>
            </a:extLst>
          </p:cNvPr>
          <p:cNvSpPr>
            <a:spLocks noGrp="1"/>
          </p:cNvSpPr>
          <p:nvPr>
            <p:ph type="title" hasCustomPrompt="1"/>
          </p:nvPr>
        </p:nvSpPr>
        <p:spPr>
          <a:xfrm>
            <a:off x="624417" y="404284"/>
            <a:ext cx="8208435" cy="761896"/>
          </a:xfrm>
          <a:prstGeom prst="rect">
            <a:avLst/>
          </a:prstGeom>
        </p:spPr>
        <p:txBody>
          <a:bodyPr lIns="0" rIns="0" anchor="t" anchorCtr="0">
            <a:noAutofit/>
          </a:bodyPr>
          <a:lstStyle>
            <a:lvl1pPr>
              <a:defRPr sz="2667">
                <a:latin typeface="+mn-lt"/>
                <a:cs typeface="Arial" panose="020B0604020202020204" pitchFamily="34" charset="0"/>
              </a:defRPr>
            </a:lvl1pPr>
          </a:lstStyle>
          <a:p>
            <a:r>
              <a:rPr lang="de-DE" dirty="0"/>
              <a:t>2-zeilige Headline (H3)</a:t>
            </a:r>
            <a:br>
              <a:rPr lang="de-DE" dirty="0"/>
            </a:br>
            <a:r>
              <a:rPr lang="de-DE" dirty="0"/>
              <a:t>Arial 20 Pt.</a:t>
            </a:r>
          </a:p>
        </p:txBody>
      </p:sp>
      <p:sp>
        <p:nvSpPr>
          <p:cNvPr id="8" name="Fußzeilenplatzhalter 7">
            <a:extLst>
              <a:ext uri="{FF2B5EF4-FFF2-40B4-BE49-F238E27FC236}">
                <a16:creationId xmlns:a16="http://schemas.microsoft.com/office/drawing/2014/main" id="{D07163D9-F13C-9C23-57A1-936D1B91EF93}"/>
              </a:ext>
            </a:extLst>
          </p:cNvPr>
          <p:cNvSpPr>
            <a:spLocks noGrp="1"/>
          </p:cNvSpPr>
          <p:nvPr>
            <p:ph type="ftr" sz="quarter" idx="11"/>
          </p:nvPr>
        </p:nvSpPr>
        <p:spPr/>
        <p:txBody>
          <a:bodyPr/>
          <a:lstStyle>
            <a:lvl1pPr>
              <a:defRPr>
                <a:latin typeface="+mn-lt"/>
              </a:defRPr>
            </a:lvl1pPr>
          </a:lstStyle>
          <a:p>
            <a:r>
              <a:rPr lang="de-DE"/>
              <a:t>Name des Kapitels</a:t>
            </a:r>
            <a:endParaRPr lang="de-DE" dirty="0"/>
          </a:p>
        </p:txBody>
      </p:sp>
      <p:sp>
        <p:nvSpPr>
          <p:cNvPr id="7" name="Datumsplatzhalter 6">
            <a:extLst>
              <a:ext uri="{FF2B5EF4-FFF2-40B4-BE49-F238E27FC236}">
                <a16:creationId xmlns:a16="http://schemas.microsoft.com/office/drawing/2014/main" id="{C9990790-78D4-9861-B20C-4111B4045373}"/>
              </a:ext>
            </a:extLst>
          </p:cNvPr>
          <p:cNvSpPr>
            <a:spLocks noGrp="1"/>
          </p:cNvSpPr>
          <p:nvPr>
            <p:ph type="dt" sz="half" idx="10"/>
          </p:nvPr>
        </p:nvSpPr>
        <p:spPr/>
        <p:txBody>
          <a:bodyPr/>
          <a:lstStyle>
            <a:lvl1pPr>
              <a:defRPr>
                <a:latin typeface="+mn-lt"/>
              </a:defRPr>
            </a:lvl1pPr>
          </a:lstStyle>
          <a:p>
            <a:fld id="{C2A3A3BE-F63E-4ADF-9612-AAFF59CB4A82}" type="datetime1">
              <a:rPr lang="de-DE" smtClean="0"/>
              <a:t>04.08.2025</a:t>
            </a:fld>
            <a:endParaRPr lang="de-DE" dirty="0"/>
          </a:p>
        </p:txBody>
      </p:sp>
      <p:sp>
        <p:nvSpPr>
          <p:cNvPr id="9" name="Foliennummernplatzhalter 8">
            <a:extLst>
              <a:ext uri="{FF2B5EF4-FFF2-40B4-BE49-F238E27FC236}">
                <a16:creationId xmlns:a16="http://schemas.microsoft.com/office/drawing/2014/main" id="{9923755C-6EA4-CFBD-0ADB-A065FE1C31E3}"/>
              </a:ext>
            </a:extLst>
          </p:cNvPr>
          <p:cNvSpPr>
            <a:spLocks noGrp="1"/>
          </p:cNvSpPr>
          <p:nvPr>
            <p:ph type="sldNum" sz="quarter" idx="12"/>
          </p:nvPr>
        </p:nvSpPr>
        <p:spPr/>
        <p:txBody>
          <a:bodyPr/>
          <a:lstStyle>
            <a:lvl1pPr>
              <a:defRPr>
                <a:latin typeface="+mn-lt"/>
              </a:defRPr>
            </a:lvl1pPr>
          </a:lstStyle>
          <a:p>
            <a:fld id="{4857ED47-FA08-466E-A144-C3F35D23A156}" type="slidenum">
              <a:rPr lang="de-DE" smtClean="0"/>
              <a:pPr/>
              <a:t>‹Nr.›</a:t>
            </a:fld>
            <a:endParaRPr lang="de-DE" dirty="0"/>
          </a:p>
        </p:txBody>
      </p:sp>
    </p:spTree>
    <p:extLst>
      <p:ext uri="{BB962C8B-B14F-4D97-AF65-F5344CB8AC3E}">
        <p14:creationId xmlns:p14="http://schemas.microsoft.com/office/powerpoint/2010/main" val="45105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Keyvisual-Full-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2" name="Grafik 1" descr="Logo Landeshauptstadt München, Referat für Bildung und Sport">
            <a:extLst>
              <a:ext uri="{FF2B5EF4-FFF2-40B4-BE49-F238E27FC236}">
                <a16:creationId xmlns:a16="http://schemas.microsoft.com/office/drawing/2014/main" id="{E4585C24-3048-A042-424E-3A7ED9747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1327428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F301B-3300-425E-B9BD-32CCC6631E8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FD1C10C-1B31-43E5-9692-05C3D89CE30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BA1C133-DE8E-4A93-BE73-AB5E16E2A9B2}"/>
              </a:ext>
            </a:extLst>
          </p:cNvPr>
          <p:cNvSpPr>
            <a:spLocks noGrp="1"/>
          </p:cNvSpPr>
          <p:nvPr>
            <p:ph type="dt" sz="half" idx="10"/>
          </p:nvPr>
        </p:nvSpPr>
        <p:spPr/>
        <p:txBody>
          <a:bodyPr/>
          <a:lstStyle/>
          <a:p>
            <a:fld id="{E3635161-54AC-4B4F-881C-D729E7991D9A}" type="datetimeFigureOut">
              <a:rPr lang="de-DE" smtClean="0"/>
              <a:t>04.08.2025</a:t>
            </a:fld>
            <a:endParaRPr lang="de-DE"/>
          </a:p>
        </p:txBody>
      </p:sp>
      <p:sp>
        <p:nvSpPr>
          <p:cNvPr id="5" name="Fußzeilenplatzhalter 4">
            <a:extLst>
              <a:ext uri="{FF2B5EF4-FFF2-40B4-BE49-F238E27FC236}">
                <a16:creationId xmlns:a16="http://schemas.microsoft.com/office/drawing/2014/main" id="{302FFD8B-B97E-4F91-900B-32272038F8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A33F6D1-1D12-4390-B116-6821611180CA}"/>
              </a:ext>
            </a:extLst>
          </p:cNvPr>
          <p:cNvSpPr>
            <a:spLocks noGrp="1"/>
          </p:cNvSpPr>
          <p:nvPr>
            <p:ph type="sldNum" sz="quarter" idx="12"/>
          </p:nvPr>
        </p:nvSpPr>
        <p:spPr/>
        <p:txBody>
          <a:bodyPr/>
          <a:lstStyle/>
          <a:p>
            <a:fld id="{D9091889-8A18-4BFE-97A5-7F0BE29A4F30}" type="slidenum">
              <a:rPr lang="de-DE" smtClean="0"/>
              <a:t>‹Nr.›</a:t>
            </a:fld>
            <a:endParaRPr lang="de-DE"/>
          </a:p>
        </p:txBody>
      </p:sp>
    </p:spTree>
    <p:extLst>
      <p:ext uri="{BB962C8B-B14F-4D97-AF65-F5344CB8AC3E}">
        <p14:creationId xmlns:p14="http://schemas.microsoft.com/office/powerpoint/2010/main" val="273667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Keyvisual-Full-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2" name="Grafik 1" descr="Logo Landeshauptstadt München, Referat für Bildung und Sport">
            <a:extLst>
              <a:ext uri="{FF2B5EF4-FFF2-40B4-BE49-F238E27FC236}">
                <a16:creationId xmlns:a16="http://schemas.microsoft.com/office/drawing/2014/main" id="{E4585C24-3048-A042-424E-3A7ED9747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241861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Keyvisual-Full-3">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2" name="Grafik 1" descr="Logo Landeshauptstadt München, Referat für Bildung und Sport">
            <a:extLst>
              <a:ext uri="{FF2B5EF4-FFF2-40B4-BE49-F238E27FC236}">
                <a16:creationId xmlns:a16="http://schemas.microsoft.com/office/drawing/2014/main" id="{E4585C24-3048-A042-424E-3A7ED9747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35261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Keyvisual-Full-4">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2" name="Grafik 1" descr="Logo Landeshauptstadt München, Referat für Bildung und Sport">
            <a:extLst>
              <a:ext uri="{FF2B5EF4-FFF2-40B4-BE49-F238E27FC236}">
                <a16:creationId xmlns:a16="http://schemas.microsoft.com/office/drawing/2014/main" id="{E4585C24-3048-A042-424E-3A7ED9747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324519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Keyvisual-Full-5">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2" name="Grafik 1" descr="Logo Landeshauptstadt München, Referat für Bildung und Sport">
            <a:extLst>
              <a:ext uri="{FF2B5EF4-FFF2-40B4-BE49-F238E27FC236}">
                <a16:creationId xmlns:a16="http://schemas.microsoft.com/office/drawing/2014/main" id="{E4585C24-3048-A042-424E-3A7ED9747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205487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Keyvisual-Full-6">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el 2">
            <a:extLst>
              <a:ext uri="{FF2B5EF4-FFF2-40B4-BE49-F238E27FC236}">
                <a16:creationId xmlns:a16="http://schemas.microsoft.com/office/drawing/2014/main" id="{C7ABAF7B-4919-8DBB-6D29-0BD6291EF28E}"/>
              </a:ext>
            </a:extLst>
          </p:cNvPr>
          <p:cNvSpPr>
            <a:spLocks noGrp="1"/>
          </p:cNvSpPr>
          <p:nvPr>
            <p:ph type="title" hasCustomPrompt="1"/>
          </p:nvPr>
        </p:nvSpPr>
        <p:spPr>
          <a:xfrm>
            <a:off x="624418" y="1989668"/>
            <a:ext cx="8208433" cy="1794933"/>
          </a:xfrm>
          <a:prstGeom prst="rect">
            <a:avLst/>
          </a:prstGeom>
        </p:spPr>
        <p:txBody>
          <a:bodyPr lIns="0" anchor="t" anchorCtr="0">
            <a:noAutofit/>
          </a:bodyPr>
          <a:lstStyle>
            <a:lvl1pPr>
              <a:defRPr sz="6000">
                <a:solidFill>
                  <a:schemeClr val="bg1"/>
                </a:solidFill>
                <a:latin typeface="+mn-lt"/>
                <a:cs typeface="Arial" panose="020B0604020202020204" pitchFamily="34" charset="0"/>
              </a:defRPr>
            </a:lvl1pPr>
          </a:lstStyle>
          <a:p>
            <a:r>
              <a:rPr lang="de-DE" dirty="0"/>
              <a:t>Headline (H1),</a:t>
            </a:r>
            <a:br>
              <a:rPr lang="de-DE" dirty="0"/>
            </a:br>
            <a:r>
              <a:rPr lang="de-DE" dirty="0"/>
              <a:t>Arial 45Pt.</a:t>
            </a:r>
          </a:p>
        </p:txBody>
      </p:sp>
      <p:sp>
        <p:nvSpPr>
          <p:cNvPr id="8" name="Untertitel 2">
            <a:extLst>
              <a:ext uri="{FF2B5EF4-FFF2-40B4-BE49-F238E27FC236}">
                <a16:creationId xmlns:a16="http://schemas.microsoft.com/office/drawing/2014/main" id="{B6218CBC-DDE1-D466-6A07-9846104C3A3A}"/>
              </a:ext>
            </a:extLst>
          </p:cNvPr>
          <p:cNvSpPr>
            <a:spLocks noGrp="1"/>
          </p:cNvSpPr>
          <p:nvPr>
            <p:ph type="subTitle" idx="1" hasCustomPrompt="1"/>
          </p:nvPr>
        </p:nvSpPr>
        <p:spPr bwMode="gray">
          <a:xfrm>
            <a:off x="624418" y="3956021"/>
            <a:ext cx="8208433" cy="1346231"/>
          </a:xfrm>
          <a:prstGeom prst="rect">
            <a:avLst/>
          </a:prstGeom>
        </p:spPr>
        <p:txBody>
          <a:bodyPr lIns="0" tIns="46800" rIns="0"/>
          <a:lstStyle>
            <a:lvl1pPr marL="0" indent="0" algn="l">
              <a:spcBef>
                <a:spcPts val="0"/>
              </a:spcBef>
              <a:buNone/>
              <a:defRPr sz="2400">
                <a:solidFill>
                  <a:schemeClr val="bg1"/>
                </a:solidFill>
                <a:latin typeface="+mn-lt"/>
                <a:cs typeface="Arial" panose="020B0604020202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de-DE" dirty="0" err="1"/>
              <a:t>Subline</a:t>
            </a:r>
            <a:r>
              <a:rPr lang="de-DE" dirty="0"/>
              <a:t>, Arial 18Pt.</a:t>
            </a:r>
          </a:p>
        </p:txBody>
      </p:sp>
      <p:sp>
        <p:nvSpPr>
          <p:cNvPr id="16" name="Textplatzhalter 15">
            <a:extLst>
              <a:ext uri="{FF2B5EF4-FFF2-40B4-BE49-F238E27FC236}">
                <a16:creationId xmlns:a16="http://schemas.microsoft.com/office/drawing/2014/main" id="{303521C3-BDCF-AE71-2F9F-54C97C4CA561}"/>
              </a:ext>
            </a:extLst>
          </p:cNvPr>
          <p:cNvSpPr>
            <a:spLocks noGrp="1"/>
          </p:cNvSpPr>
          <p:nvPr>
            <p:ph type="body" sz="quarter" idx="13" hasCustomPrompt="1"/>
          </p:nvPr>
        </p:nvSpPr>
        <p:spPr>
          <a:xfrm>
            <a:off x="628648" y="6271578"/>
            <a:ext cx="515307" cy="230913"/>
          </a:xfrm>
          <a:prstGeom prst="roundRect">
            <a:avLst>
              <a:gd name="adj" fmla="val 50000"/>
            </a:avLst>
          </a:prstGeom>
          <a:ln w="9525">
            <a:solidFill>
              <a:schemeClr val="bg1"/>
            </a:solidFill>
          </a:ln>
        </p:spPr>
        <p:txBody>
          <a:bodyPr wrap="none" lIns="90000" rIns="90000">
            <a:spAutoFit/>
          </a:bodyPr>
          <a:lstStyle>
            <a:lvl1pPr marL="0" indent="0">
              <a:lnSpc>
                <a:spcPct val="100000"/>
              </a:lnSpc>
              <a:spcBef>
                <a:spcPts val="0"/>
              </a:spcBef>
              <a:buNone/>
              <a:defRPr sz="1067">
                <a:solidFill>
                  <a:schemeClr val="bg1"/>
                </a:solidFill>
                <a:latin typeface="+mn-lt"/>
              </a:defRPr>
            </a:lvl1pPr>
          </a:lstStyle>
          <a:p>
            <a:pPr lvl="0"/>
            <a:r>
              <a:rPr lang="de-DE" dirty="0"/>
              <a:t>#rbs</a:t>
            </a:r>
          </a:p>
        </p:txBody>
      </p:sp>
      <p:sp>
        <p:nvSpPr>
          <p:cNvPr id="13" name="Foliennummernplatzhalter 12">
            <a:extLst>
              <a:ext uri="{FF2B5EF4-FFF2-40B4-BE49-F238E27FC236}">
                <a16:creationId xmlns:a16="http://schemas.microsoft.com/office/drawing/2014/main" id="{0EBFE014-99F8-368F-86C0-2BD4EEEC21B2}"/>
              </a:ext>
            </a:extLst>
          </p:cNvPr>
          <p:cNvSpPr>
            <a:spLocks noGrp="1"/>
          </p:cNvSpPr>
          <p:nvPr>
            <p:ph type="sldNum" sz="quarter" idx="12"/>
          </p:nvPr>
        </p:nvSpPr>
        <p:spPr/>
        <p:txBody>
          <a:bodyPr/>
          <a:lstStyle>
            <a:lvl1pPr>
              <a:defRPr>
                <a:solidFill>
                  <a:schemeClr val="bg1"/>
                </a:solidFill>
                <a:latin typeface="+mn-lt"/>
              </a:defRPr>
            </a:lvl1pPr>
          </a:lstStyle>
          <a:p>
            <a:fld id="{4857ED47-FA08-466E-A144-C3F35D23A156}" type="slidenum">
              <a:rPr lang="de-DE" smtClean="0"/>
              <a:pPr/>
              <a:t>‹Nr.›</a:t>
            </a:fld>
            <a:endParaRPr lang="de-DE" dirty="0"/>
          </a:p>
        </p:txBody>
      </p:sp>
      <p:pic>
        <p:nvPicPr>
          <p:cNvPr id="2" name="Grafik 1" descr="Logo Landeshauptstadt München, Referat für Bildung und Sport">
            <a:extLst>
              <a:ext uri="{FF2B5EF4-FFF2-40B4-BE49-F238E27FC236}">
                <a16:creationId xmlns:a16="http://schemas.microsoft.com/office/drawing/2014/main" id="{E4585C24-3048-A042-424E-3A7ED9747AB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62049" y="404285"/>
            <a:ext cx="1507199" cy="513564"/>
          </a:xfrm>
          <a:prstGeom prst="rect">
            <a:avLst/>
          </a:prstGeom>
        </p:spPr>
      </p:pic>
    </p:spTree>
    <p:extLst>
      <p:ext uri="{BB962C8B-B14F-4D97-AF65-F5344CB8AC3E}">
        <p14:creationId xmlns:p14="http://schemas.microsoft.com/office/powerpoint/2010/main" val="339627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4" name="Titelplatzhalter 3">
            <a:extLst>
              <a:ext uri="{FF2B5EF4-FFF2-40B4-BE49-F238E27FC236}">
                <a16:creationId xmlns:a16="http://schemas.microsoft.com/office/drawing/2014/main" id="{9219A493-6D57-D80C-0677-FCF44FFD89F7}"/>
              </a:ext>
            </a:extLst>
          </p:cNvPr>
          <p:cNvSpPr>
            <a:spLocks noGrp="1"/>
          </p:cNvSpPr>
          <p:nvPr>
            <p:ph type="title"/>
          </p:nvPr>
        </p:nvSpPr>
        <p:spPr bwMode="gray">
          <a:xfrm>
            <a:off x="624417" y="404284"/>
            <a:ext cx="8208435" cy="1200149"/>
          </a:xfrm>
          <a:prstGeom prst="rect">
            <a:avLst/>
          </a:prstGeom>
        </p:spPr>
        <p:txBody>
          <a:bodyPr vert="horz" lIns="0" tIns="0" rIns="0" bIns="0" rtlCol="0" anchor="t" anchorCtr="0">
            <a:noAutofit/>
          </a:bodyPr>
          <a:lstStyle/>
          <a:p>
            <a:r>
              <a:rPr lang="de-DE" dirty="0"/>
              <a:t>Mastertitelformat bearbeiten</a:t>
            </a:r>
          </a:p>
        </p:txBody>
      </p:sp>
      <p:sp>
        <p:nvSpPr>
          <p:cNvPr id="5" name="Textplatzhalter 4">
            <a:extLst>
              <a:ext uri="{FF2B5EF4-FFF2-40B4-BE49-F238E27FC236}">
                <a16:creationId xmlns:a16="http://schemas.microsoft.com/office/drawing/2014/main" id="{35C34657-2DF4-984A-5A95-976953900944}"/>
              </a:ext>
            </a:extLst>
          </p:cNvPr>
          <p:cNvSpPr>
            <a:spLocks noGrp="1"/>
          </p:cNvSpPr>
          <p:nvPr>
            <p:ph type="body" idx="1"/>
          </p:nvPr>
        </p:nvSpPr>
        <p:spPr bwMode="gray">
          <a:xfrm>
            <a:off x="624418" y="1989667"/>
            <a:ext cx="9264649" cy="3312584"/>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nplatzhalter 8">
            <a:extLst>
              <a:ext uri="{FF2B5EF4-FFF2-40B4-BE49-F238E27FC236}">
                <a16:creationId xmlns:a16="http://schemas.microsoft.com/office/drawing/2014/main" id="{DACB74C1-7132-02C9-5AF5-E374A7C3F0B4}"/>
              </a:ext>
            </a:extLst>
          </p:cNvPr>
          <p:cNvSpPr>
            <a:spLocks noGrp="1"/>
          </p:cNvSpPr>
          <p:nvPr>
            <p:ph type="ftr" sz="quarter" idx="3"/>
          </p:nvPr>
        </p:nvSpPr>
        <p:spPr bwMode="gray">
          <a:xfrm>
            <a:off x="624418" y="6341533"/>
            <a:ext cx="8208433" cy="240000"/>
          </a:xfrm>
          <a:prstGeom prst="rect">
            <a:avLst/>
          </a:prstGeom>
        </p:spPr>
        <p:txBody>
          <a:bodyPr vert="horz" lIns="0" tIns="0" rIns="0" bIns="0" rtlCol="0" anchor="t" anchorCtr="0">
            <a:noAutofit/>
          </a:bodyPr>
          <a:lstStyle>
            <a:lvl1pPr algn="l">
              <a:defRPr sz="1333">
                <a:solidFill>
                  <a:schemeClr val="tx1"/>
                </a:solidFill>
              </a:defRPr>
            </a:lvl1pPr>
          </a:lstStyle>
          <a:p>
            <a:r>
              <a:rPr lang="de-DE"/>
              <a:t>Name des Kapitels</a:t>
            </a:r>
            <a:endParaRPr lang="de-DE" dirty="0"/>
          </a:p>
        </p:txBody>
      </p:sp>
      <p:sp>
        <p:nvSpPr>
          <p:cNvPr id="6" name="Datumsplatzhalter 5">
            <a:extLst>
              <a:ext uri="{FF2B5EF4-FFF2-40B4-BE49-F238E27FC236}">
                <a16:creationId xmlns:a16="http://schemas.microsoft.com/office/drawing/2014/main" id="{33677BA0-378C-1B13-9378-EA846725B71B}"/>
              </a:ext>
            </a:extLst>
          </p:cNvPr>
          <p:cNvSpPr>
            <a:spLocks noGrp="1"/>
          </p:cNvSpPr>
          <p:nvPr>
            <p:ph type="dt" sz="half" idx="2"/>
          </p:nvPr>
        </p:nvSpPr>
        <p:spPr bwMode="gray">
          <a:xfrm>
            <a:off x="8832851" y="6341533"/>
            <a:ext cx="1056216" cy="240000"/>
          </a:xfrm>
          <a:prstGeom prst="rect">
            <a:avLst/>
          </a:prstGeom>
        </p:spPr>
        <p:txBody>
          <a:bodyPr vert="horz" wrap="none" lIns="0" tIns="0" rIns="0" bIns="0" rtlCol="0" anchor="t" anchorCtr="0">
            <a:noAutofit/>
          </a:bodyPr>
          <a:lstStyle>
            <a:lvl1pPr algn="r">
              <a:defRPr sz="1333">
                <a:solidFill>
                  <a:schemeClr val="tx1"/>
                </a:solidFill>
              </a:defRPr>
            </a:lvl1pPr>
          </a:lstStyle>
          <a:p>
            <a:fld id="{7CF81439-A2CE-4D46-BED9-9B1B42C94F70}" type="datetime1">
              <a:rPr lang="de-DE" smtClean="0"/>
              <a:t>04.08.2025</a:t>
            </a:fld>
            <a:endParaRPr lang="de-DE" dirty="0"/>
          </a:p>
        </p:txBody>
      </p:sp>
      <p:sp>
        <p:nvSpPr>
          <p:cNvPr id="10" name="Foliennummernplatzhalter 9">
            <a:extLst>
              <a:ext uri="{FF2B5EF4-FFF2-40B4-BE49-F238E27FC236}">
                <a16:creationId xmlns:a16="http://schemas.microsoft.com/office/drawing/2014/main" id="{E19AB42B-9ED5-CCDD-6665-B6E4538FD4A2}"/>
              </a:ext>
            </a:extLst>
          </p:cNvPr>
          <p:cNvSpPr>
            <a:spLocks noGrp="1"/>
          </p:cNvSpPr>
          <p:nvPr>
            <p:ph type="sldNum" sz="quarter" idx="4"/>
          </p:nvPr>
        </p:nvSpPr>
        <p:spPr bwMode="gray">
          <a:xfrm>
            <a:off x="10938933" y="6341533"/>
            <a:ext cx="628651" cy="240000"/>
          </a:xfrm>
          <a:prstGeom prst="rect">
            <a:avLst/>
          </a:prstGeom>
        </p:spPr>
        <p:txBody>
          <a:bodyPr vert="horz" lIns="0" tIns="0" rIns="0" bIns="0" rtlCol="0" anchor="t" anchorCtr="0">
            <a:noAutofit/>
          </a:bodyPr>
          <a:lstStyle>
            <a:lvl1pPr algn="r">
              <a:defRPr sz="1333">
                <a:solidFill>
                  <a:schemeClr val="tx1"/>
                </a:solidFill>
              </a:defRPr>
            </a:lvl1pPr>
          </a:lstStyle>
          <a:p>
            <a:fld id="{4857ED47-FA08-466E-A144-C3F35D23A156}" type="slidenum">
              <a:rPr lang="de-DE" smtClean="0"/>
              <a:pPr/>
              <a:t>‹Nr.›</a:t>
            </a:fld>
            <a:endParaRPr lang="de-DE" dirty="0"/>
          </a:p>
        </p:txBody>
      </p:sp>
      <p:pic>
        <p:nvPicPr>
          <p:cNvPr id="11" name="Grafik 10" descr="Logo Landeshauptstadt München, Referat für Bildung und Sport">
            <a:extLst>
              <a:ext uri="{FF2B5EF4-FFF2-40B4-BE49-F238E27FC236}">
                <a16:creationId xmlns:a16="http://schemas.microsoft.com/office/drawing/2014/main" id="{107DE73C-B367-E1BA-3802-2AD3A03798ED}"/>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gray">
          <a:xfrm>
            <a:off x="10262048" y="404285"/>
            <a:ext cx="1507200" cy="513564"/>
          </a:xfrm>
          <a:prstGeom prst="rect">
            <a:avLst/>
          </a:prstGeom>
        </p:spPr>
      </p:pic>
    </p:spTree>
    <p:extLst>
      <p:ext uri="{BB962C8B-B14F-4D97-AF65-F5344CB8AC3E}">
        <p14:creationId xmlns:p14="http://schemas.microsoft.com/office/powerpoint/2010/main" val="953250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p:hf hdr="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82588" indent="-245527"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719649" indent="-237061"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3pPr>
      <a:lvl4pPr marL="956709" indent="-237061"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4pPr>
      <a:lvl5pPr marL="1193770" indent="-237061"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40">
          <p15:clr>
            <a:srgbClr val="A4A3A4"/>
          </p15:clr>
        </p15:guide>
        <p15:guide id="2" pos="295">
          <p15:clr>
            <a:srgbClr val="A4A3A4"/>
          </p15:clr>
        </p15:guide>
        <p15:guide id="3" pos="4672">
          <p15:clr>
            <a:srgbClr val="A4A3A4"/>
          </p15:clr>
        </p15:guide>
        <p15:guide id="4" orient="horz" pos="2505">
          <p15:clr>
            <a:srgbClr val="A4A3A4"/>
          </p15:clr>
        </p15:guide>
        <p15:guide id="5" orient="horz" pos="191">
          <p15:clr>
            <a:srgbClr val="A4A3A4"/>
          </p15:clr>
        </p15:guide>
        <p15:guide id="6" orient="horz" pos="758">
          <p15:clr>
            <a:srgbClr val="A4A3A4"/>
          </p15:clr>
        </p15:guide>
        <p15:guide id="7" pos="4173">
          <p15:clr>
            <a:srgbClr val="A4A3A4"/>
          </p15:clr>
        </p15:guide>
        <p15:guide id="8" pos="5465">
          <p15:clr>
            <a:srgbClr val="A4A3A4"/>
          </p15:clr>
        </p15:guide>
        <p15:guide id="9" orient="horz" pos="307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2.xml"/><Relationship Id="rId4" Type="http://schemas.openxmlformats.org/officeDocument/2006/relationships/image" Target="../media/image33.svg"/></Relationships>
</file>

<file path=ppt/slides/_rels/slide1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www.km.bayern.de/ministerium/institutionen/schulberatung/muenchen.html" TargetMode="External"/><Relationship Id="rId2" Type="http://schemas.openxmlformats.org/officeDocument/2006/relationships/hyperlink" Target="https://www.pi-muenchen.de/schulpsychologie" TargetMode="External"/><Relationship Id="rId1" Type="http://schemas.openxmlformats.org/officeDocument/2006/relationships/slideLayout" Target="../slideLayouts/slideLayout22.xml"/><Relationship Id="rId5" Type="http://schemas.openxmlformats.org/officeDocument/2006/relationships/hyperlink" Target="https://www.pi-muenchen.de/wp-content/uploads/2020/12/Helfen-bei-CyberMobbing_Informationen-fuer-Eltern.pdf" TargetMode="External"/><Relationship Id="rId4" Type="http://schemas.openxmlformats.org/officeDocument/2006/relationships/hyperlink" Target="https://www.kvb.de/service/patienten/koordinationsstelle-psychotherapi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2F9FA22-7F5E-668B-576F-CD19CF5213DB}"/>
              </a:ext>
            </a:extLst>
          </p:cNvPr>
          <p:cNvSpPr>
            <a:spLocks noGrp="1"/>
          </p:cNvSpPr>
          <p:nvPr>
            <p:ph type="dt" sz="half" idx="10"/>
          </p:nvPr>
        </p:nvSpPr>
        <p:spPr>
          <a:xfrm>
            <a:off x="8832851" y="6341533"/>
            <a:ext cx="1056216" cy="240000"/>
          </a:xfrm>
        </p:spPr>
        <p:txBody>
          <a:bodyPr/>
          <a:lstStyle/>
          <a:p>
            <a:pPr defTabSz="609585"/>
            <a:fld id="{2C5109F5-D8C8-467C-9EB7-C5189A966D24}" type="datetime1">
              <a:rPr lang="de-DE">
                <a:solidFill>
                  <a:srgbClr val="000000"/>
                </a:solidFill>
                <a:latin typeface="Arial" panose="020B0604020202020204"/>
              </a:rPr>
              <a:pPr defTabSz="609585"/>
              <a:t>04.08.2025</a:t>
            </a:fld>
            <a:endParaRPr lang="de-DE" dirty="0">
              <a:solidFill>
                <a:srgbClr val="000000"/>
              </a:solidFill>
              <a:latin typeface="Arial" panose="020B0604020202020204"/>
            </a:endParaRPr>
          </a:p>
        </p:txBody>
      </p:sp>
      <p:sp>
        <p:nvSpPr>
          <p:cNvPr id="3" name="Foliennummernplatzhalter 2">
            <a:extLst>
              <a:ext uri="{FF2B5EF4-FFF2-40B4-BE49-F238E27FC236}">
                <a16:creationId xmlns:a16="http://schemas.microsoft.com/office/drawing/2014/main" id="{4D51832F-9883-07B5-924B-3F2971DB5063}"/>
              </a:ext>
            </a:extLst>
          </p:cNvPr>
          <p:cNvSpPr>
            <a:spLocks noGrp="1"/>
          </p:cNvSpPr>
          <p:nvPr>
            <p:ph type="sldNum" sz="quarter" idx="12"/>
          </p:nvPr>
        </p:nvSpPr>
        <p:spPr>
          <a:xfrm>
            <a:off x="10938933" y="6341533"/>
            <a:ext cx="628651" cy="240000"/>
          </a:xfrm>
        </p:spPr>
        <p:txBody>
          <a:bodyPr/>
          <a:lstStyle/>
          <a:p>
            <a:pPr defTabSz="609585"/>
            <a:fld id="{D6AEA66D-F1F2-7144-B70D-6B7752E54E46}" type="slidenum">
              <a:rPr lang="de-DE">
                <a:solidFill>
                  <a:srgbClr val="000000"/>
                </a:solidFill>
                <a:latin typeface="Arial" panose="020B0604020202020204"/>
              </a:rPr>
              <a:pPr defTabSz="609585"/>
              <a:t>1</a:t>
            </a:fld>
            <a:endParaRPr lang="de-DE" dirty="0">
              <a:solidFill>
                <a:srgbClr val="000000"/>
              </a:solidFill>
              <a:latin typeface="Arial" panose="020B0604020202020204"/>
            </a:endParaRPr>
          </a:p>
        </p:txBody>
      </p:sp>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 Box 1">
            <a:extLst>
              <a:ext uri="{FF2B5EF4-FFF2-40B4-BE49-F238E27FC236}">
                <a16:creationId xmlns:a16="http://schemas.microsoft.com/office/drawing/2014/main" id="{8C30271B-9A30-8B48-DFE0-F61293EE8098}"/>
              </a:ext>
            </a:extLst>
          </p:cNvPr>
          <p:cNvSpPr txBox="1">
            <a:spLocks noChangeArrowheads="1"/>
          </p:cNvSpPr>
          <p:nvPr/>
        </p:nvSpPr>
        <p:spPr bwMode="auto">
          <a:xfrm>
            <a:off x="1212259" y="570836"/>
            <a:ext cx="8467864" cy="134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nchorCtr="0">
            <a:spAutoFit/>
          </a:bodyPr>
          <a:lstStyle>
            <a:lvl1pPr>
              <a:lnSpc>
                <a:spcPct val="93000"/>
              </a:lnSpc>
              <a:spcBef>
                <a:spcPts val="800"/>
              </a:spcBef>
              <a:buClr>
                <a:srgbClr val="000000"/>
              </a:buClr>
              <a:buSzPct val="100000"/>
              <a:buFont typeface="Times New Roman" pitchFamily="18" charset="0"/>
              <a:tabLst>
                <a:tab pos="723900" algn="l"/>
                <a:tab pos="1447800" algn="l"/>
                <a:tab pos="2171700" algn="l"/>
                <a:tab pos="2895600" algn="l"/>
                <a:tab pos="3619500" algn="l"/>
              </a:tabLst>
              <a:defRPr sz="3200">
                <a:solidFill>
                  <a:srgbClr val="000000"/>
                </a:solidFill>
                <a:latin typeface="Arial" pitchFamily="34" charset="0"/>
                <a:ea typeface="SimSun" pitchFamily="2" charset="-122"/>
              </a:defRPr>
            </a:lvl1pPr>
            <a:lvl2pPr>
              <a:lnSpc>
                <a:spcPct val="93000"/>
              </a:lnSpc>
              <a:spcBef>
                <a:spcPts val="700"/>
              </a:spcBef>
              <a:buClr>
                <a:srgbClr val="000000"/>
              </a:buClr>
              <a:buSzPct val="100000"/>
              <a:buFont typeface="Times New Roman" pitchFamily="18" charset="0"/>
              <a:tabLst>
                <a:tab pos="723900" algn="l"/>
                <a:tab pos="1447800" algn="l"/>
                <a:tab pos="2171700" algn="l"/>
                <a:tab pos="2895600" algn="l"/>
                <a:tab pos="3619500" algn="l"/>
              </a:tabLst>
              <a:defRPr sz="2800">
                <a:solidFill>
                  <a:srgbClr val="000000"/>
                </a:solidFill>
                <a:latin typeface="Arial" pitchFamily="34" charset="0"/>
                <a:ea typeface="SimSun" pitchFamily="2" charset="-122"/>
              </a:defRPr>
            </a:lvl2pPr>
            <a:lvl3pPr>
              <a:lnSpc>
                <a:spcPct val="93000"/>
              </a:lnSpc>
              <a:spcBef>
                <a:spcPts val="600"/>
              </a:spcBef>
              <a:buClr>
                <a:srgbClr val="000000"/>
              </a:buClr>
              <a:buSzPct val="100000"/>
              <a:buFont typeface="Times New Roman" pitchFamily="18" charset="0"/>
              <a:tabLst>
                <a:tab pos="723900" algn="l"/>
                <a:tab pos="1447800" algn="l"/>
                <a:tab pos="2171700" algn="l"/>
                <a:tab pos="2895600" algn="l"/>
                <a:tab pos="3619500" algn="l"/>
              </a:tabLst>
              <a:defRPr sz="2400">
                <a:solidFill>
                  <a:srgbClr val="000000"/>
                </a:solidFill>
                <a:latin typeface="Arial" pitchFamily="34" charset="0"/>
                <a:ea typeface="SimSun" pitchFamily="2" charset="-122"/>
              </a:defRPr>
            </a:lvl3pPr>
            <a:lvl4pPr>
              <a:lnSpc>
                <a:spcPct val="93000"/>
              </a:lnSpc>
              <a:spcBef>
                <a:spcPts val="500"/>
              </a:spcBef>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4pPr>
            <a:lvl5pPr>
              <a:lnSpc>
                <a:spcPct val="93000"/>
              </a:lnSpc>
              <a:spcBef>
                <a:spcPts val="500"/>
              </a:spcBef>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9pPr>
          </a:lstStyle>
          <a:p>
            <a:pPr algn="ctr">
              <a:lnSpc>
                <a:spcPct val="100000"/>
              </a:lnSpc>
              <a:spcBef>
                <a:spcPts val="0"/>
              </a:spcBef>
            </a:pPr>
            <a:r>
              <a:rPr lang="de-DE" altLang="de-DE" sz="2903" dirty="0">
                <a:solidFill>
                  <a:schemeClr val="tx1"/>
                </a:solidFill>
                <a:ea typeface="Arial Unicode MS" pitchFamily="34" charset="-128"/>
              </a:rPr>
              <a:t>Herzlich Willkommen </a:t>
            </a:r>
          </a:p>
          <a:p>
            <a:pPr algn="ctr">
              <a:lnSpc>
                <a:spcPct val="100000"/>
              </a:lnSpc>
              <a:spcBef>
                <a:spcPts val="0"/>
              </a:spcBef>
            </a:pPr>
            <a:r>
              <a:rPr lang="de-DE" altLang="de-DE" sz="2903" dirty="0">
                <a:solidFill>
                  <a:schemeClr val="tx1"/>
                </a:solidFill>
                <a:ea typeface="Arial Unicode MS" pitchFamily="34" charset="-128"/>
              </a:rPr>
              <a:t>zum Elternabend Online </a:t>
            </a:r>
          </a:p>
          <a:p>
            <a:pPr>
              <a:lnSpc>
                <a:spcPct val="100000"/>
              </a:lnSpc>
              <a:spcBef>
                <a:spcPts val="0"/>
              </a:spcBef>
            </a:pPr>
            <a:endParaRPr lang="de-DE" altLang="de-DE" sz="2903" dirty="0">
              <a:solidFill>
                <a:schemeClr val="tx1"/>
              </a:solidFill>
              <a:ea typeface="Arial Unicode MS" pitchFamily="34" charset="-128"/>
            </a:endParaRPr>
          </a:p>
        </p:txBody>
      </p:sp>
      <p:graphicFrame>
        <p:nvGraphicFramePr>
          <p:cNvPr id="7" name="Tabelle 6">
            <a:extLst>
              <a:ext uri="{FF2B5EF4-FFF2-40B4-BE49-F238E27FC236}">
                <a16:creationId xmlns:a16="http://schemas.microsoft.com/office/drawing/2014/main" id="{F4865EB5-9521-C58A-A4A7-D2C6F4297D39}"/>
              </a:ext>
            </a:extLst>
          </p:cNvPr>
          <p:cNvGraphicFramePr>
            <a:graphicFrameLocks noGrp="1"/>
          </p:cNvGraphicFramePr>
          <p:nvPr>
            <p:extLst>
              <p:ext uri="{D42A27DB-BD31-4B8C-83A1-F6EECF244321}">
                <p14:modId xmlns:p14="http://schemas.microsoft.com/office/powerpoint/2010/main" val="1278320285"/>
              </p:ext>
            </p:extLst>
          </p:nvPr>
        </p:nvGraphicFramePr>
        <p:xfrm>
          <a:off x="270992" y="6054512"/>
          <a:ext cx="10606599" cy="967782"/>
        </p:xfrm>
        <a:graphic>
          <a:graphicData uri="http://schemas.openxmlformats.org/drawingml/2006/table">
            <a:tbl>
              <a:tblPr firstRow="1" firstCol="1" bandRow="1"/>
              <a:tblGrid>
                <a:gridCol w="5568494">
                  <a:extLst>
                    <a:ext uri="{9D8B030D-6E8A-4147-A177-3AD203B41FA5}">
                      <a16:colId xmlns:a16="http://schemas.microsoft.com/office/drawing/2014/main" val="3070150759"/>
                    </a:ext>
                  </a:extLst>
                </a:gridCol>
                <a:gridCol w="5038105">
                  <a:extLst>
                    <a:ext uri="{9D8B030D-6E8A-4147-A177-3AD203B41FA5}">
                      <a16:colId xmlns:a16="http://schemas.microsoft.com/office/drawing/2014/main" val="2262391723"/>
                    </a:ext>
                  </a:extLst>
                </a:gridCol>
              </a:tblGrid>
              <a:tr h="967782">
                <a:tc>
                  <a:txBody>
                    <a:bodyPr/>
                    <a:lstStyle/>
                    <a:p>
                      <a:pP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b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b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Pädagogisches Institut Zentrum für Kommunales Bildungsmanagement</a:t>
                      </a:r>
                      <a:b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Neuhauser Str. 39, 80331 München</a:t>
                      </a:r>
                    </a:p>
                  </a:txBody>
                  <a:tcPr marL="62051" marR="6221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r>
                        <a:rPr lang="de-DE" sz="1200" b="1" kern="1200" dirty="0">
                          <a:solidFill>
                            <a:schemeClr val="tx1"/>
                          </a:solidFill>
                          <a:effectLst/>
                          <a:latin typeface="Arial" panose="020B0604020202020204" pitchFamily="34" charset="0"/>
                          <a:ea typeface="+mn-ea"/>
                          <a:cs typeface="Arial" panose="020B0604020202020204" pitchFamily="34" charset="0"/>
                        </a:rPr>
                        <a:t>Referentin: </a:t>
                      </a:r>
                    </a:p>
                    <a:p>
                      <a:pPr algn="l">
                        <a:lnSpc>
                          <a:spcPct val="100000"/>
                        </a:lnSpc>
                        <a:spcAft>
                          <a:spcPts val="0"/>
                        </a:spcAft>
                      </a:pPr>
                      <a:r>
                        <a:rPr lang="de-DE" sz="1200" b="1" kern="1200" dirty="0">
                          <a:solidFill>
                            <a:schemeClr val="tx1"/>
                          </a:solidFill>
                          <a:effectLst/>
                          <a:latin typeface="Arial" panose="020B0604020202020204" pitchFamily="34" charset="0"/>
                          <a:ea typeface="+mn-ea"/>
                          <a:cs typeface="Arial" panose="020B0604020202020204" pitchFamily="34" charset="0"/>
                        </a:rPr>
                        <a:t>Dagmar Cordes</a:t>
                      </a:r>
                      <a:r>
                        <a:rPr lang="de-DE" sz="1200" kern="1200" dirty="0">
                          <a:solidFill>
                            <a:schemeClr val="tx1"/>
                          </a:solidFill>
                          <a:effectLst/>
                          <a:latin typeface="Arial" panose="020B0604020202020204" pitchFamily="34" charset="0"/>
                          <a:ea typeface="+mn-ea"/>
                          <a:cs typeface="Arial" panose="020B0604020202020204" pitchFamily="34" charset="0"/>
                        </a:rPr>
                        <a:t>, </a:t>
                      </a:r>
                    </a:p>
                    <a:p>
                      <a:pPr algn="l">
                        <a:lnSpc>
                          <a:spcPct val="100000"/>
                        </a:lnSpc>
                        <a:spcAft>
                          <a:spcPts val="0"/>
                        </a:spcAft>
                      </a:pPr>
                      <a:r>
                        <a:rPr lang="de-DE" sz="1200" kern="1200" dirty="0">
                          <a:solidFill>
                            <a:schemeClr val="tx1"/>
                          </a:solidFill>
                          <a:effectLst/>
                          <a:latin typeface="Arial" panose="020B0604020202020204" pitchFamily="34" charset="0"/>
                          <a:ea typeface="+mn-ea"/>
                          <a:cs typeface="Arial" panose="020B0604020202020204" pitchFamily="34" charset="0"/>
                        </a:rPr>
                        <a:t>Dipl. Sozialpädagogin</a:t>
                      </a: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904645"/>
                  </a:ext>
                </a:extLst>
              </a:tr>
            </a:tbl>
          </a:graphicData>
        </a:graphic>
      </p:graphicFrame>
      <p:sp>
        <p:nvSpPr>
          <p:cNvPr id="11" name="Text Box 1">
            <a:extLst>
              <a:ext uri="{FF2B5EF4-FFF2-40B4-BE49-F238E27FC236}">
                <a16:creationId xmlns:a16="http://schemas.microsoft.com/office/drawing/2014/main" id="{646DC31D-D785-1E82-9DBF-8941316E7EE7}"/>
              </a:ext>
            </a:extLst>
          </p:cNvPr>
          <p:cNvSpPr txBox="1">
            <a:spLocks noChangeArrowheads="1"/>
          </p:cNvSpPr>
          <p:nvPr/>
        </p:nvSpPr>
        <p:spPr bwMode="auto">
          <a:xfrm>
            <a:off x="3015485" y="1240924"/>
            <a:ext cx="5806683" cy="4606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t" anchorCtr="0">
            <a:spAutoFit/>
          </a:bodyPr>
          <a:lstStyle>
            <a:lvl1pPr>
              <a:lnSpc>
                <a:spcPct val="93000"/>
              </a:lnSpc>
              <a:spcBef>
                <a:spcPts val="800"/>
              </a:spcBef>
              <a:buClr>
                <a:srgbClr val="000000"/>
              </a:buClr>
              <a:buSzPct val="100000"/>
              <a:buFont typeface="Times New Roman" pitchFamily="18" charset="0"/>
              <a:tabLst>
                <a:tab pos="723900" algn="l"/>
                <a:tab pos="1447800" algn="l"/>
                <a:tab pos="2171700" algn="l"/>
                <a:tab pos="2895600" algn="l"/>
                <a:tab pos="3619500" algn="l"/>
              </a:tabLst>
              <a:defRPr sz="3200">
                <a:solidFill>
                  <a:srgbClr val="000000"/>
                </a:solidFill>
                <a:latin typeface="Arial" pitchFamily="34" charset="0"/>
                <a:ea typeface="SimSun" pitchFamily="2" charset="-122"/>
              </a:defRPr>
            </a:lvl1pPr>
            <a:lvl2pPr>
              <a:lnSpc>
                <a:spcPct val="93000"/>
              </a:lnSpc>
              <a:spcBef>
                <a:spcPts val="700"/>
              </a:spcBef>
              <a:buClr>
                <a:srgbClr val="000000"/>
              </a:buClr>
              <a:buSzPct val="100000"/>
              <a:buFont typeface="Times New Roman" pitchFamily="18" charset="0"/>
              <a:tabLst>
                <a:tab pos="723900" algn="l"/>
                <a:tab pos="1447800" algn="l"/>
                <a:tab pos="2171700" algn="l"/>
                <a:tab pos="2895600" algn="l"/>
                <a:tab pos="3619500" algn="l"/>
              </a:tabLst>
              <a:defRPr sz="2800">
                <a:solidFill>
                  <a:srgbClr val="000000"/>
                </a:solidFill>
                <a:latin typeface="Arial" pitchFamily="34" charset="0"/>
                <a:ea typeface="SimSun" pitchFamily="2" charset="-122"/>
              </a:defRPr>
            </a:lvl2pPr>
            <a:lvl3pPr>
              <a:lnSpc>
                <a:spcPct val="93000"/>
              </a:lnSpc>
              <a:spcBef>
                <a:spcPts val="600"/>
              </a:spcBef>
              <a:buClr>
                <a:srgbClr val="000000"/>
              </a:buClr>
              <a:buSzPct val="100000"/>
              <a:buFont typeface="Times New Roman" pitchFamily="18" charset="0"/>
              <a:tabLst>
                <a:tab pos="723900" algn="l"/>
                <a:tab pos="1447800" algn="l"/>
                <a:tab pos="2171700" algn="l"/>
                <a:tab pos="2895600" algn="l"/>
                <a:tab pos="3619500" algn="l"/>
              </a:tabLst>
              <a:defRPr sz="2400">
                <a:solidFill>
                  <a:srgbClr val="000000"/>
                </a:solidFill>
                <a:latin typeface="Arial" pitchFamily="34" charset="0"/>
                <a:ea typeface="SimSun" pitchFamily="2" charset="-122"/>
              </a:defRPr>
            </a:lvl3pPr>
            <a:lvl4pPr>
              <a:lnSpc>
                <a:spcPct val="93000"/>
              </a:lnSpc>
              <a:spcBef>
                <a:spcPts val="500"/>
              </a:spcBef>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4pPr>
            <a:lvl5pPr>
              <a:lnSpc>
                <a:spcPct val="93000"/>
              </a:lnSpc>
              <a:spcBef>
                <a:spcPts val="500"/>
              </a:spcBef>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9pPr>
          </a:lstStyle>
          <a:p>
            <a:endParaRPr lang="de-DE" altLang="de-DE" sz="1814" dirty="0">
              <a:solidFill>
                <a:schemeClr val="tx1"/>
              </a:solidFill>
              <a:ea typeface="Arial Unicode MS" pitchFamily="34" charset="-128"/>
            </a:endParaRPr>
          </a:p>
          <a:p>
            <a:r>
              <a:rPr lang="de-DE" altLang="de-DE" sz="1814" dirty="0">
                <a:solidFill>
                  <a:schemeClr val="tx1"/>
                </a:solidFill>
                <a:ea typeface="Arial Unicode MS" pitchFamily="34" charset="-128"/>
              </a:rPr>
              <a:t> </a:t>
            </a:r>
          </a:p>
          <a:p>
            <a:r>
              <a:rPr lang="de-DE" sz="1800" b="1" dirty="0"/>
              <a:t>“Mobbing in der Schule: </a:t>
            </a:r>
          </a:p>
          <a:p>
            <a:r>
              <a:rPr lang="de-DE" sz="1800" b="1" dirty="0"/>
              <a:t>	Was Kindern und Eltern helfen kann…!”</a:t>
            </a:r>
          </a:p>
          <a:p>
            <a:pPr>
              <a:lnSpc>
                <a:spcPts val="1300"/>
              </a:lnSpc>
            </a:pPr>
            <a:endParaRPr lang="de-DE" sz="1400" dirty="0">
              <a:solidFill>
                <a:schemeClr val="tx1"/>
              </a:solidFill>
              <a:ea typeface="Arial Unicode MS" pitchFamily="34" charset="-128"/>
              <a:cs typeface="Arial" panose="020B0604020202020204" pitchFamily="34" charset="0"/>
            </a:endParaRPr>
          </a:p>
          <a:p>
            <a:pPr>
              <a:lnSpc>
                <a:spcPts val="1300"/>
              </a:lnSpc>
            </a:pPr>
            <a:r>
              <a:rPr lang="de-DE" sz="1400" b="1" dirty="0"/>
              <a:t>27.10. 2025, 19 bis 20 Uhr</a:t>
            </a:r>
            <a:br>
              <a:rPr lang="de-DE" sz="1000" b="1" dirty="0"/>
            </a:br>
            <a:r>
              <a:rPr lang="de-DE" sz="1000" i="1" dirty="0"/>
              <a:t>Für Eltern mit Kindern zwischen 10 und 18 Jahren an städtischen Schulen</a:t>
            </a:r>
            <a:endParaRPr lang="de-DE" sz="1000" dirty="0"/>
          </a:p>
          <a:p>
            <a:pPr>
              <a:lnSpc>
                <a:spcPts val="1300"/>
              </a:lnSpc>
            </a:pPr>
            <a:br>
              <a:rPr lang="de-DE" sz="1800" b="1" dirty="0">
                <a:effectLst/>
                <a:latin typeface="Calibri" panose="020F0502020204030204" pitchFamily="34" charset="0"/>
                <a:ea typeface="Times New Roman" panose="02020603050405020304" pitchFamily="18" charset="0"/>
                <a:cs typeface="Arial" panose="020B0604020202020204" pitchFamily="34" charset="0"/>
              </a:rPr>
            </a:br>
            <a:endParaRPr lang="de-DE" altLang="de-DE" sz="1814" dirty="0">
              <a:solidFill>
                <a:schemeClr val="tx1"/>
              </a:solidFill>
              <a:ea typeface="Arial Unicode MS" pitchFamily="34" charset="-128"/>
            </a:endParaRPr>
          </a:p>
          <a:p>
            <a:pPr>
              <a:lnSpc>
                <a:spcPct val="100000"/>
              </a:lnSpc>
              <a:spcBef>
                <a:spcPts val="0"/>
              </a:spcBef>
            </a:pPr>
            <a:r>
              <a:rPr lang="de-DE" altLang="de-DE" sz="1452" dirty="0">
                <a:solidFill>
                  <a:schemeClr val="tx1"/>
                </a:solidFill>
                <a:ea typeface="Arial Unicode MS" pitchFamily="34" charset="-128"/>
              </a:rPr>
              <a:t>Ihr Mikrofon ist während des Vortrags stummgeschaltet.  </a:t>
            </a:r>
          </a:p>
          <a:p>
            <a:pPr>
              <a:lnSpc>
                <a:spcPct val="100000"/>
              </a:lnSpc>
              <a:spcBef>
                <a:spcPts val="0"/>
              </a:spcBef>
            </a:pPr>
            <a:endParaRPr lang="de-DE" altLang="de-DE" sz="1452" dirty="0">
              <a:solidFill>
                <a:schemeClr val="tx1"/>
              </a:solidFill>
              <a:ea typeface="Arial Unicode MS" pitchFamily="34" charset="-128"/>
            </a:endParaRPr>
          </a:p>
          <a:p>
            <a:pPr>
              <a:lnSpc>
                <a:spcPct val="100000"/>
              </a:lnSpc>
              <a:spcBef>
                <a:spcPts val="0"/>
              </a:spcBef>
            </a:pPr>
            <a:r>
              <a:rPr lang="de-DE" altLang="de-DE" sz="1452" dirty="0">
                <a:solidFill>
                  <a:schemeClr val="tx1"/>
                </a:solidFill>
                <a:ea typeface="Arial Unicode MS" pitchFamily="34" charset="-128"/>
              </a:rPr>
              <a:t>Wenn Sie etwas mitteilen möchten oder Fragen haben, </a:t>
            </a:r>
            <a:br>
              <a:rPr lang="de-DE" altLang="de-DE" sz="1452" dirty="0">
                <a:solidFill>
                  <a:schemeClr val="tx1"/>
                </a:solidFill>
                <a:ea typeface="Arial Unicode MS" pitchFamily="34" charset="-128"/>
              </a:rPr>
            </a:br>
            <a:r>
              <a:rPr lang="de-DE" altLang="de-DE" sz="1452" dirty="0">
                <a:solidFill>
                  <a:schemeClr val="tx1"/>
                </a:solidFill>
                <a:ea typeface="Arial Unicode MS" pitchFamily="34" charset="-128"/>
              </a:rPr>
              <a:t>können Sie in den Chat an alle oder direkt an Petra Bokowski schreiben.  </a:t>
            </a:r>
          </a:p>
          <a:p>
            <a:pPr>
              <a:lnSpc>
                <a:spcPct val="100000"/>
              </a:lnSpc>
              <a:spcBef>
                <a:spcPts val="0"/>
              </a:spcBef>
            </a:pPr>
            <a:endParaRPr lang="de-DE" altLang="de-DE" sz="1452" dirty="0">
              <a:solidFill>
                <a:schemeClr val="tx1"/>
              </a:solidFill>
              <a:ea typeface="Arial Unicode MS" pitchFamily="34" charset="-128"/>
            </a:endParaRPr>
          </a:p>
          <a:p>
            <a:pPr>
              <a:lnSpc>
                <a:spcPct val="100000"/>
              </a:lnSpc>
              <a:spcBef>
                <a:spcPts val="0"/>
              </a:spcBef>
            </a:pPr>
            <a:r>
              <a:rPr lang="de-DE" altLang="de-DE" sz="1452" dirty="0">
                <a:solidFill>
                  <a:schemeClr val="tx1"/>
                </a:solidFill>
                <a:ea typeface="Arial Unicode MS" pitchFamily="34" charset="-128"/>
              </a:rPr>
              <a:t>Ihr Video können Sie selbst ein- oder ausschalten. </a:t>
            </a:r>
          </a:p>
          <a:p>
            <a:pPr>
              <a:lnSpc>
                <a:spcPct val="100000"/>
              </a:lnSpc>
              <a:spcBef>
                <a:spcPts val="0"/>
              </a:spcBef>
            </a:pPr>
            <a:endParaRPr lang="de-DE" altLang="de-DE" sz="1814" dirty="0">
              <a:solidFill>
                <a:schemeClr val="tx1"/>
              </a:solidFill>
              <a:ea typeface="Arial Unicode MS" pitchFamily="34" charset="-128"/>
            </a:endParaRPr>
          </a:p>
          <a:p>
            <a:pPr>
              <a:lnSpc>
                <a:spcPct val="100000"/>
              </a:lnSpc>
              <a:spcBef>
                <a:spcPts val="0"/>
              </a:spcBef>
            </a:pPr>
            <a:r>
              <a:rPr lang="de-DE" altLang="de-DE" sz="1814" dirty="0">
                <a:solidFill>
                  <a:schemeClr val="tx1"/>
                </a:solidFill>
                <a:ea typeface="Arial Unicode MS" pitchFamily="34" charset="-128"/>
              </a:rPr>
              <a:t> </a:t>
            </a:r>
          </a:p>
        </p:txBody>
      </p:sp>
      <p:pic>
        <p:nvPicPr>
          <p:cNvPr id="12" name="Bild 4">
            <a:extLst>
              <a:ext uri="{FF2B5EF4-FFF2-40B4-BE49-F238E27FC236}">
                <a16:creationId xmlns:a16="http://schemas.microsoft.com/office/drawing/2014/main" id="{2601FAFE-9EB0-2DDA-0DB4-FA6DFFB938E2}"/>
              </a:ext>
            </a:extLst>
          </p:cNvPr>
          <p:cNvPicPr>
            <a:picLocks noChangeAspect="1"/>
          </p:cNvPicPr>
          <p:nvPr/>
        </p:nvPicPr>
        <p:blipFill>
          <a:blip r:embed="rId2"/>
          <a:stretch>
            <a:fillRect/>
          </a:stretch>
        </p:blipFill>
        <p:spPr>
          <a:xfrm>
            <a:off x="8496720" y="3746557"/>
            <a:ext cx="2616062" cy="1687597"/>
          </a:xfrm>
          <a:prstGeom prst="rect">
            <a:avLst/>
          </a:prstGeom>
        </p:spPr>
      </p:pic>
      <p:pic>
        <p:nvPicPr>
          <p:cNvPr id="13" name="Bild 6">
            <a:extLst>
              <a:ext uri="{FF2B5EF4-FFF2-40B4-BE49-F238E27FC236}">
                <a16:creationId xmlns:a16="http://schemas.microsoft.com/office/drawing/2014/main" id="{99701F76-7CFF-996B-3686-DF9FC4028B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370" y="276467"/>
            <a:ext cx="2261598" cy="157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929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2">
            <a:extLst>
              <a:ext uri="{FF2B5EF4-FFF2-40B4-BE49-F238E27FC236}">
                <a16:creationId xmlns:a16="http://schemas.microsoft.com/office/drawing/2014/main" id="{96CC2643-1B76-C28C-FF1F-2AF40ACF7A1B}"/>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pic>
        <p:nvPicPr>
          <p:cNvPr id="6" name="Bild 15">
            <a:extLst>
              <a:ext uri="{FF2B5EF4-FFF2-40B4-BE49-F238E27FC236}">
                <a16:creationId xmlns:a16="http://schemas.microsoft.com/office/drawing/2014/main" id="{63760552-EAAD-82B7-7D7C-1D94685D69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98" y="3199253"/>
            <a:ext cx="1943100" cy="176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7">
            <a:extLst>
              <a:ext uri="{FF2B5EF4-FFF2-40B4-BE49-F238E27FC236}">
                <a16:creationId xmlns:a16="http://schemas.microsoft.com/office/drawing/2014/main" id="{4C50A72D-F4E0-2D88-AD66-6A371DB63200}"/>
              </a:ext>
            </a:extLst>
          </p:cNvPr>
          <p:cNvSpPr txBox="1">
            <a:spLocks noChangeArrowheads="1"/>
          </p:cNvSpPr>
          <p:nvPr/>
        </p:nvSpPr>
        <p:spPr bwMode="auto">
          <a:xfrm>
            <a:off x="175141" y="3091413"/>
            <a:ext cx="4800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FontTx/>
              <a:buChar char="-"/>
            </a:pPr>
            <a:r>
              <a:rPr lang="de-DE" altLang="de-DE" sz="1600" b="1" dirty="0">
                <a:solidFill>
                  <a:srgbClr val="000000"/>
                </a:solidFill>
                <a:latin typeface="Arial" panose="020B0604020202020204" pitchFamily="34" charset="0"/>
              </a:rPr>
              <a:t> reagiert übererregt, impulsiv und hoch </a:t>
            </a:r>
          </a:p>
          <a:p>
            <a:pPr eaLnBrk="1" hangingPunct="1">
              <a:lnSpc>
                <a:spcPct val="150000"/>
              </a:lnSpc>
              <a:spcBef>
                <a:spcPct val="0"/>
              </a:spcBef>
              <a:buFontTx/>
              <a:buNone/>
            </a:pPr>
            <a:r>
              <a:rPr lang="de-DE" altLang="de-DE" sz="1600" b="1" dirty="0">
                <a:solidFill>
                  <a:srgbClr val="000000"/>
                </a:solidFill>
                <a:latin typeface="Arial" panose="020B0604020202020204" pitchFamily="34" charset="0"/>
              </a:rPr>
              <a:t>  emotional</a:t>
            </a:r>
          </a:p>
          <a:p>
            <a:pPr eaLnBrk="1" hangingPunct="1">
              <a:lnSpc>
                <a:spcPct val="150000"/>
              </a:lnSpc>
              <a:spcBef>
                <a:spcPct val="0"/>
              </a:spcBef>
              <a:buFontTx/>
              <a:buNone/>
            </a:pPr>
            <a:r>
              <a:rPr lang="de-DE" altLang="de-DE" sz="1600" b="1" dirty="0">
                <a:solidFill>
                  <a:srgbClr val="000000"/>
                </a:solidFill>
                <a:latin typeface="Arial" panose="020B0604020202020204" pitchFamily="34" charset="0"/>
              </a:rPr>
              <a:t>- sucht ebenfalls Anerkennung der Peer-Group</a:t>
            </a:r>
          </a:p>
          <a:p>
            <a:pPr eaLnBrk="1" hangingPunct="1">
              <a:lnSpc>
                <a:spcPct val="150000"/>
              </a:lnSpc>
              <a:spcBef>
                <a:spcPct val="0"/>
              </a:spcBef>
              <a:buFontTx/>
              <a:buNone/>
            </a:pPr>
            <a:r>
              <a:rPr lang="de-DE" altLang="de-DE" sz="1600" b="1" dirty="0">
                <a:solidFill>
                  <a:srgbClr val="000000"/>
                </a:solidFill>
                <a:latin typeface="Arial" panose="020B0604020202020204" pitchFamily="34" charset="0"/>
              </a:rPr>
              <a:t>- kann ernsthafte Konkurrenz für Initiator sein</a:t>
            </a:r>
          </a:p>
          <a:p>
            <a:pPr eaLnBrk="1" hangingPunct="1">
              <a:lnSpc>
                <a:spcPct val="150000"/>
              </a:lnSpc>
              <a:spcBef>
                <a:spcPct val="0"/>
              </a:spcBef>
              <a:buFontTx/>
              <a:buNone/>
            </a:pPr>
            <a:r>
              <a:rPr lang="de-DE" altLang="de-DE" sz="1600" b="1" dirty="0">
                <a:solidFill>
                  <a:srgbClr val="000000"/>
                </a:solidFill>
                <a:latin typeface="Arial" panose="020B0604020202020204" pitchFamily="34" charset="0"/>
              </a:rPr>
              <a:t>- versucht die Opfersituation zu verlassen</a:t>
            </a:r>
            <a:br>
              <a:rPr lang="de-DE" altLang="de-DE" sz="1600" b="1" dirty="0">
                <a:solidFill>
                  <a:srgbClr val="000000"/>
                </a:solidFill>
                <a:latin typeface="Arial" panose="020B0604020202020204" pitchFamily="34" charset="0"/>
              </a:rPr>
            </a:br>
            <a:r>
              <a:rPr lang="de-DE" altLang="de-DE" sz="1600" b="1" dirty="0">
                <a:solidFill>
                  <a:srgbClr val="000000"/>
                </a:solidFill>
                <a:latin typeface="Arial" panose="020B0604020202020204" pitchFamily="34" charset="0"/>
              </a:rPr>
              <a:t>  (Beschützer- u. </a:t>
            </a:r>
            <a:r>
              <a:rPr lang="de-DE" altLang="de-DE" sz="1600" b="1" dirty="0" err="1">
                <a:solidFill>
                  <a:srgbClr val="000000"/>
                </a:solidFill>
                <a:latin typeface="Arial" panose="020B0604020202020204" pitchFamily="34" charset="0"/>
              </a:rPr>
              <a:t>Verbündetensuche</a:t>
            </a:r>
            <a:r>
              <a:rPr lang="de-DE" altLang="de-DE" sz="1600" b="1" dirty="0">
                <a:solidFill>
                  <a:srgbClr val="000000"/>
                </a:solidFill>
                <a:latin typeface="Arial" panose="020B0604020202020204" pitchFamily="34" charset="0"/>
              </a:rPr>
              <a:t>,</a:t>
            </a:r>
            <a:br>
              <a:rPr lang="de-DE" altLang="de-DE" sz="1600" b="1" dirty="0">
                <a:solidFill>
                  <a:srgbClr val="000000"/>
                </a:solidFill>
                <a:latin typeface="Arial" panose="020B0604020202020204" pitchFamily="34" charset="0"/>
              </a:rPr>
            </a:br>
            <a:r>
              <a:rPr lang="de-DE" altLang="de-DE" sz="1600" b="1" dirty="0">
                <a:solidFill>
                  <a:srgbClr val="000000"/>
                </a:solidFill>
                <a:latin typeface="Arial" panose="020B0604020202020204" pitchFamily="34" charset="0"/>
              </a:rPr>
              <a:t>  organisierte Gegenwehr)</a:t>
            </a:r>
            <a:endParaRPr lang="en-GB" altLang="de-DE" sz="1600" b="1" dirty="0">
              <a:solidFill>
                <a:srgbClr val="000000"/>
              </a:solidFill>
              <a:latin typeface="Arial" panose="020B0604020202020204" pitchFamily="34" charset="0"/>
            </a:endParaRPr>
          </a:p>
        </p:txBody>
      </p:sp>
      <p:sp>
        <p:nvSpPr>
          <p:cNvPr id="8" name="Textfeld 7">
            <a:extLst>
              <a:ext uri="{FF2B5EF4-FFF2-40B4-BE49-F238E27FC236}">
                <a16:creationId xmlns:a16="http://schemas.microsoft.com/office/drawing/2014/main" id="{CB446490-3689-00DD-CAC1-96B18DB3E88E}"/>
              </a:ext>
            </a:extLst>
          </p:cNvPr>
          <p:cNvSpPr txBox="1">
            <a:spLocks noChangeArrowheads="1"/>
          </p:cNvSpPr>
          <p:nvPr/>
        </p:nvSpPr>
        <p:spPr bwMode="auto">
          <a:xfrm>
            <a:off x="4171017" y="5738180"/>
            <a:ext cx="4219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de-DE" altLang="de-DE" sz="1800" dirty="0">
                <a:latin typeface="Arial" panose="020B0604020202020204" pitchFamily="34" charset="0"/>
              </a:rPr>
              <a:t>Dem Opfer des Mobbings wird ein </a:t>
            </a:r>
          </a:p>
          <a:p>
            <a:pPr algn="ctr" eaLnBrk="1" hangingPunct="1">
              <a:spcBef>
                <a:spcPct val="0"/>
              </a:spcBef>
              <a:buFontTx/>
              <a:buNone/>
            </a:pPr>
            <a:r>
              <a:rPr lang="de-DE" altLang="de-DE" sz="1800" b="1" dirty="0">
                <a:solidFill>
                  <a:srgbClr val="660066"/>
                </a:solidFill>
                <a:latin typeface="Arial" panose="020B0604020202020204" pitchFamily="34" charset="0"/>
              </a:rPr>
              <a:t>„provozierendes Anderssein“</a:t>
            </a:r>
          </a:p>
          <a:p>
            <a:pPr algn="ctr" eaLnBrk="1" hangingPunct="1">
              <a:spcBef>
                <a:spcPct val="0"/>
              </a:spcBef>
              <a:buFontTx/>
              <a:buNone/>
            </a:pPr>
            <a:r>
              <a:rPr lang="de-DE" altLang="de-DE" sz="1800" dirty="0">
                <a:latin typeface="Arial" panose="020B0604020202020204" pitchFamily="34" charset="0"/>
              </a:rPr>
              <a:t>zugeschrieben</a:t>
            </a:r>
          </a:p>
        </p:txBody>
      </p:sp>
      <p:sp>
        <p:nvSpPr>
          <p:cNvPr id="9" name="Text Box 38">
            <a:extLst>
              <a:ext uri="{FF2B5EF4-FFF2-40B4-BE49-F238E27FC236}">
                <a16:creationId xmlns:a16="http://schemas.microsoft.com/office/drawing/2014/main" id="{DE04F3A8-041B-1908-0544-F34A3A443589}"/>
              </a:ext>
            </a:extLst>
          </p:cNvPr>
          <p:cNvSpPr txBox="1">
            <a:spLocks noChangeArrowheads="1"/>
          </p:cNvSpPr>
          <p:nvPr/>
        </p:nvSpPr>
        <p:spPr bwMode="auto">
          <a:xfrm>
            <a:off x="7067550" y="2613560"/>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de-DE" altLang="de-DE" sz="1800" b="1" dirty="0">
                <a:solidFill>
                  <a:srgbClr val="006600"/>
                </a:solidFill>
                <a:latin typeface="Cambria" panose="02040503050406030204" pitchFamily="18" charset="0"/>
              </a:rPr>
              <a:t>passiv</a:t>
            </a:r>
          </a:p>
        </p:txBody>
      </p:sp>
      <p:sp>
        <p:nvSpPr>
          <p:cNvPr id="10" name="Text Box 39">
            <a:extLst>
              <a:ext uri="{FF2B5EF4-FFF2-40B4-BE49-F238E27FC236}">
                <a16:creationId xmlns:a16="http://schemas.microsoft.com/office/drawing/2014/main" id="{D148F498-B905-6944-6A24-361B95C046FE}"/>
              </a:ext>
            </a:extLst>
          </p:cNvPr>
          <p:cNvSpPr txBox="1">
            <a:spLocks noChangeArrowheads="1"/>
          </p:cNvSpPr>
          <p:nvPr/>
        </p:nvSpPr>
        <p:spPr bwMode="auto">
          <a:xfrm>
            <a:off x="2952977" y="2615662"/>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de-DE" altLang="de-DE" sz="1800" b="1" dirty="0">
                <a:solidFill>
                  <a:srgbClr val="800000"/>
                </a:solidFill>
                <a:latin typeface="Cambria" panose="02040503050406030204" pitchFamily="18" charset="0"/>
              </a:rPr>
              <a:t>wehrhaft</a:t>
            </a:r>
          </a:p>
        </p:txBody>
      </p:sp>
      <p:sp>
        <p:nvSpPr>
          <p:cNvPr id="11" name="Text Box 37">
            <a:extLst>
              <a:ext uri="{FF2B5EF4-FFF2-40B4-BE49-F238E27FC236}">
                <a16:creationId xmlns:a16="http://schemas.microsoft.com/office/drawing/2014/main" id="{0002B2CB-59FD-E028-13B9-9C39E7CB1F43}"/>
              </a:ext>
            </a:extLst>
          </p:cNvPr>
          <p:cNvSpPr txBox="1">
            <a:spLocks noChangeArrowheads="1"/>
          </p:cNvSpPr>
          <p:nvPr/>
        </p:nvSpPr>
        <p:spPr bwMode="auto">
          <a:xfrm>
            <a:off x="1389285" y="1421994"/>
            <a:ext cx="9220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de-DE" altLang="de-DE" sz="2000" b="1" dirty="0">
                <a:solidFill>
                  <a:srgbClr val="FFC000"/>
                </a:solidFill>
                <a:latin typeface="Arial" panose="020B0604020202020204" pitchFamily="34" charset="0"/>
              </a:rPr>
              <a:t>Opferreaktionen werden oft als Ursache des Mobbings fehlinterpretiert </a:t>
            </a:r>
          </a:p>
        </p:txBody>
      </p:sp>
      <p:sp>
        <p:nvSpPr>
          <p:cNvPr id="12" name="Textfeld 1">
            <a:extLst>
              <a:ext uri="{FF2B5EF4-FFF2-40B4-BE49-F238E27FC236}">
                <a16:creationId xmlns:a16="http://schemas.microsoft.com/office/drawing/2014/main" id="{141E1158-FB01-D82F-0506-ABDD06B1F5AE}"/>
              </a:ext>
            </a:extLst>
          </p:cNvPr>
          <p:cNvSpPr txBox="1">
            <a:spLocks noChangeArrowheads="1"/>
          </p:cNvSpPr>
          <p:nvPr/>
        </p:nvSpPr>
        <p:spPr bwMode="auto">
          <a:xfrm>
            <a:off x="5459565" y="4908909"/>
            <a:ext cx="1272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de-DE" altLang="de-DE" sz="1800" b="1" dirty="0">
                <a:solidFill>
                  <a:srgbClr val="C445AC"/>
                </a:solidFill>
                <a:latin typeface="Cambria" panose="02040503050406030204" pitchFamily="18" charset="0"/>
              </a:rPr>
              <a:t>reagieren</a:t>
            </a:r>
          </a:p>
        </p:txBody>
      </p:sp>
      <p:sp>
        <p:nvSpPr>
          <p:cNvPr id="13" name="Text Box 26">
            <a:extLst>
              <a:ext uri="{FF2B5EF4-FFF2-40B4-BE49-F238E27FC236}">
                <a16:creationId xmlns:a16="http://schemas.microsoft.com/office/drawing/2014/main" id="{D8D5A72F-040A-66C0-A4BB-468509441269}"/>
              </a:ext>
            </a:extLst>
          </p:cNvPr>
          <p:cNvSpPr txBox="1">
            <a:spLocks noChangeArrowheads="1"/>
          </p:cNvSpPr>
          <p:nvPr/>
        </p:nvSpPr>
        <p:spPr bwMode="auto">
          <a:xfrm>
            <a:off x="7574115" y="3220623"/>
            <a:ext cx="4352925"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FontTx/>
              <a:buChar char="-"/>
            </a:pPr>
            <a:r>
              <a:rPr lang="de-DE" altLang="de-DE" sz="1600" b="1" dirty="0">
                <a:solidFill>
                  <a:srgbClr val="000000"/>
                </a:solidFill>
                <a:latin typeface="Arial" panose="020B0604020202020204" pitchFamily="34" charset="0"/>
              </a:rPr>
              <a:t> zurückhaltend, unsicher, ängstlich</a:t>
            </a:r>
          </a:p>
          <a:p>
            <a:pPr eaLnBrk="1" hangingPunct="1">
              <a:lnSpc>
                <a:spcPct val="150000"/>
              </a:lnSpc>
              <a:spcBef>
                <a:spcPct val="0"/>
              </a:spcBef>
              <a:buFontTx/>
              <a:buChar char="-"/>
            </a:pPr>
            <a:r>
              <a:rPr lang="de-DE" altLang="de-DE" sz="1600" b="1" dirty="0">
                <a:solidFill>
                  <a:srgbClr val="000000"/>
                </a:solidFill>
                <a:latin typeface="Arial" panose="020B0604020202020204" pitchFamily="34" charset="0"/>
              </a:rPr>
              <a:t> versucht, sich nichts anmerken zu lassen</a:t>
            </a:r>
          </a:p>
          <a:p>
            <a:pPr eaLnBrk="1" hangingPunct="1">
              <a:lnSpc>
                <a:spcPct val="150000"/>
              </a:lnSpc>
              <a:spcBef>
                <a:spcPct val="0"/>
              </a:spcBef>
              <a:buFontTx/>
              <a:buChar char="-"/>
            </a:pPr>
            <a:r>
              <a:rPr lang="de-DE" altLang="de-DE" sz="1600" b="1" dirty="0">
                <a:solidFill>
                  <a:srgbClr val="000000"/>
                </a:solidFill>
                <a:latin typeface="Arial" panose="020B0604020202020204" pitchFamily="34" charset="0"/>
              </a:rPr>
              <a:t> vermeidet Situationen, </a:t>
            </a:r>
          </a:p>
          <a:p>
            <a:pPr eaLnBrk="1" hangingPunct="1">
              <a:lnSpc>
                <a:spcPct val="150000"/>
              </a:lnSpc>
              <a:spcBef>
                <a:spcPct val="0"/>
              </a:spcBef>
              <a:buFontTx/>
              <a:buNone/>
            </a:pPr>
            <a:r>
              <a:rPr lang="de-DE" altLang="de-DE" sz="1600" b="1" dirty="0">
                <a:solidFill>
                  <a:srgbClr val="000000"/>
                </a:solidFill>
                <a:latin typeface="Arial" panose="020B0604020202020204" pitchFamily="34" charset="0"/>
              </a:rPr>
              <a:t>   in denen es ungeschützt ist</a:t>
            </a:r>
          </a:p>
          <a:p>
            <a:pPr eaLnBrk="1" hangingPunct="1">
              <a:lnSpc>
                <a:spcPct val="150000"/>
              </a:lnSpc>
              <a:spcBef>
                <a:spcPct val="0"/>
              </a:spcBef>
              <a:buFontTx/>
              <a:buChar char="-"/>
            </a:pPr>
            <a:r>
              <a:rPr lang="de-DE" altLang="de-DE" sz="1600" b="1" dirty="0">
                <a:solidFill>
                  <a:srgbClr val="000000"/>
                </a:solidFill>
                <a:latin typeface="Arial" panose="020B0604020202020204" pitchFamily="34" charset="0"/>
              </a:rPr>
              <a:t> sucht Fluchtmöglichkeiten</a:t>
            </a:r>
          </a:p>
          <a:p>
            <a:pPr eaLnBrk="1" hangingPunct="1">
              <a:lnSpc>
                <a:spcPct val="150000"/>
              </a:lnSpc>
              <a:spcBef>
                <a:spcPct val="0"/>
              </a:spcBef>
              <a:buFontTx/>
              <a:buNone/>
            </a:pPr>
            <a:r>
              <a:rPr lang="de-DE" altLang="de-DE" sz="1600" b="1" dirty="0">
                <a:solidFill>
                  <a:srgbClr val="FFFF99"/>
                </a:solidFill>
                <a:latin typeface="Arial" panose="020B0604020202020204" pitchFamily="34" charset="0"/>
              </a:rPr>
              <a:t> </a:t>
            </a:r>
            <a:endParaRPr lang="en-GB" altLang="de-DE" sz="1600" b="1" dirty="0">
              <a:solidFill>
                <a:srgbClr val="FFFF99"/>
              </a:solidFill>
              <a:latin typeface="Arial" panose="020B0604020202020204" pitchFamily="34" charset="0"/>
            </a:endParaRPr>
          </a:p>
        </p:txBody>
      </p:sp>
      <p:sp>
        <p:nvSpPr>
          <p:cNvPr id="14" name="Textfeld 13">
            <a:extLst>
              <a:ext uri="{FF2B5EF4-FFF2-40B4-BE49-F238E27FC236}">
                <a16:creationId xmlns:a16="http://schemas.microsoft.com/office/drawing/2014/main" id="{A292F94F-4B17-A20B-5142-2EB397BFBD1B}"/>
              </a:ext>
            </a:extLst>
          </p:cNvPr>
          <p:cNvSpPr txBox="1"/>
          <p:nvPr/>
        </p:nvSpPr>
        <p:spPr>
          <a:xfrm>
            <a:off x="5543777" y="2599729"/>
            <a:ext cx="1079142" cy="369332"/>
          </a:xfrm>
          <a:prstGeom prst="rect">
            <a:avLst/>
          </a:prstGeom>
          <a:noFill/>
        </p:spPr>
        <p:txBody>
          <a:bodyPr wrap="none" rtlCol="0">
            <a:spAutoFit/>
          </a:bodyPr>
          <a:lstStyle/>
          <a:p>
            <a:r>
              <a:rPr lang="de-DE" dirty="0"/>
              <a:t>oder/und</a:t>
            </a:r>
          </a:p>
        </p:txBody>
      </p:sp>
      <p:pic>
        <p:nvPicPr>
          <p:cNvPr id="15" name="Grafik 14" descr="Besorgte Gesichtskontur mit einfarbiger Füllung">
            <a:extLst>
              <a:ext uri="{FF2B5EF4-FFF2-40B4-BE49-F238E27FC236}">
                <a16:creationId xmlns:a16="http://schemas.microsoft.com/office/drawing/2014/main" id="{FF872DB2-BC08-FB61-326F-FE2B583835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1564" y="3511811"/>
            <a:ext cx="508436" cy="508436"/>
          </a:xfrm>
          <a:prstGeom prst="rect">
            <a:avLst/>
          </a:prstGeom>
        </p:spPr>
      </p:pic>
      <p:sp>
        <p:nvSpPr>
          <p:cNvPr id="16" name="Textfeld 15">
            <a:extLst>
              <a:ext uri="{FF2B5EF4-FFF2-40B4-BE49-F238E27FC236}">
                <a16:creationId xmlns:a16="http://schemas.microsoft.com/office/drawing/2014/main" id="{EDD2D26C-8147-AA4E-8FD9-D9982DF18B2F}"/>
              </a:ext>
            </a:extLst>
          </p:cNvPr>
          <p:cNvSpPr txBox="1"/>
          <p:nvPr/>
        </p:nvSpPr>
        <p:spPr>
          <a:xfrm>
            <a:off x="7135138" y="5983894"/>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59058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pic>
        <p:nvPicPr>
          <p:cNvPr id="5" name="Bild 1">
            <a:extLst>
              <a:ext uri="{FF2B5EF4-FFF2-40B4-BE49-F238E27FC236}">
                <a16:creationId xmlns:a16="http://schemas.microsoft.com/office/drawing/2014/main" id="{AF665CBD-2DFE-C8BB-D797-714BB81F0163}"/>
              </a:ext>
            </a:extLst>
          </p:cNvPr>
          <p:cNvPicPr>
            <a:picLocks noChangeAspect="1"/>
          </p:cNvPicPr>
          <p:nvPr/>
        </p:nvPicPr>
        <p:blipFill rotWithShape="1">
          <a:blip r:embed="rId2">
            <a:extLst>
              <a:ext uri="{28A0092B-C50C-407E-A947-70E740481C1C}">
                <a14:useLocalDpi xmlns:a14="http://schemas.microsoft.com/office/drawing/2010/main" val="0"/>
              </a:ext>
            </a:extLst>
          </a:blip>
          <a:srcRect t="5403" b="13511"/>
          <a:stretch/>
        </p:blipFill>
        <p:spPr bwMode="auto">
          <a:xfrm>
            <a:off x="4833937" y="3424200"/>
            <a:ext cx="32385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2">
            <a:extLst>
              <a:ext uri="{FF2B5EF4-FFF2-40B4-BE49-F238E27FC236}">
                <a16:creationId xmlns:a16="http://schemas.microsoft.com/office/drawing/2014/main" id="{1F5833D4-6B01-2ABF-111D-5EE0E966F7BD}"/>
              </a:ext>
            </a:extLst>
          </p:cNvPr>
          <p:cNvPicPr>
            <a:picLocks noChangeAspect="1"/>
          </p:cNvPicPr>
          <p:nvPr/>
        </p:nvPicPr>
        <p:blipFill rotWithShape="1">
          <a:blip r:embed="rId3">
            <a:extLst>
              <a:ext uri="{28A0092B-C50C-407E-A947-70E740481C1C}">
                <a14:useLocalDpi xmlns:a14="http://schemas.microsoft.com/office/drawing/2010/main" val="0"/>
              </a:ext>
            </a:extLst>
          </a:blip>
          <a:srcRect l="-1638" t="17668" r="1983" b="13515"/>
          <a:stretch/>
        </p:blipFill>
        <p:spPr bwMode="auto">
          <a:xfrm>
            <a:off x="7846912" y="1040464"/>
            <a:ext cx="3096000" cy="23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4">
            <a:extLst>
              <a:ext uri="{FF2B5EF4-FFF2-40B4-BE49-F238E27FC236}">
                <a16:creationId xmlns:a16="http://schemas.microsoft.com/office/drawing/2014/main" id="{025C6C82-99B3-7D1C-265D-29063521E558}"/>
              </a:ext>
            </a:extLst>
          </p:cNvPr>
          <p:cNvPicPr>
            <a:picLocks noChangeAspect="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r:embed="rId5">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r="2682" b="3828"/>
          <a:stretch/>
        </p:blipFill>
        <p:spPr bwMode="auto">
          <a:xfrm>
            <a:off x="7999925" y="3035415"/>
            <a:ext cx="3456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E8418806-DD51-6AFC-1FBF-093597F0D990}"/>
              </a:ext>
            </a:extLst>
          </p:cNvPr>
          <p:cNvSpPr txBox="1">
            <a:spLocks noChangeArrowheads="1"/>
          </p:cNvSpPr>
          <p:nvPr/>
        </p:nvSpPr>
        <p:spPr bwMode="auto">
          <a:xfrm>
            <a:off x="8466124" y="1617165"/>
            <a:ext cx="1954213" cy="8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3000"/>
              </a:lnSpc>
              <a:buClr>
                <a:srgbClr val="000000"/>
              </a:buClr>
              <a:buSzPct val="100000"/>
            </a:pPr>
            <a:r>
              <a:rPr lang="de-DE" altLang="de-DE" sz="1800" b="1" dirty="0">
                <a:solidFill>
                  <a:schemeClr val="tx1"/>
                </a:solidFill>
                <a:latin typeface="Cambria" pitchFamily="18" charset="0"/>
                <a:ea typeface="ＭＳ Ｐゴシック" pitchFamily="34" charset="-128"/>
              </a:rPr>
              <a:t>Gerechtigkeit:</a:t>
            </a:r>
          </a:p>
          <a:p>
            <a:pPr algn="ctr" eaLnBrk="1" hangingPunct="1">
              <a:lnSpc>
                <a:spcPct val="93000"/>
              </a:lnSpc>
              <a:buClr>
                <a:srgbClr val="000000"/>
              </a:buClr>
              <a:buSzPct val="100000"/>
            </a:pPr>
            <a:r>
              <a:rPr lang="de-DE" altLang="de-DE" sz="1800" dirty="0">
                <a:solidFill>
                  <a:srgbClr val="3333CC"/>
                </a:solidFill>
                <a:latin typeface="Cambria" pitchFamily="18" charset="0"/>
                <a:ea typeface="ＭＳ Ｐゴシック" pitchFamily="34" charset="-128"/>
              </a:rPr>
              <a:t>„</a:t>
            </a:r>
            <a:r>
              <a:rPr lang="de-DE" altLang="de-DE" sz="1800" b="1" dirty="0">
                <a:solidFill>
                  <a:srgbClr val="3333CC"/>
                </a:solidFill>
                <a:latin typeface="Cambria" pitchFamily="18" charset="0"/>
                <a:ea typeface="ＭＳ Ｐゴシック" pitchFamily="34" charset="-128"/>
              </a:rPr>
              <a:t>Die Bösen werden bestraft“</a:t>
            </a:r>
          </a:p>
        </p:txBody>
      </p:sp>
      <p:sp>
        <p:nvSpPr>
          <p:cNvPr id="9" name="Text Box 2">
            <a:extLst>
              <a:ext uri="{FF2B5EF4-FFF2-40B4-BE49-F238E27FC236}">
                <a16:creationId xmlns:a16="http://schemas.microsoft.com/office/drawing/2014/main" id="{B08B7A30-A1D4-78A8-21B7-9D6373E1C6BE}"/>
              </a:ext>
            </a:extLst>
          </p:cNvPr>
          <p:cNvSpPr txBox="1">
            <a:spLocks noChangeArrowheads="1"/>
          </p:cNvSpPr>
          <p:nvPr/>
        </p:nvSpPr>
        <p:spPr bwMode="auto">
          <a:xfrm>
            <a:off x="5068412" y="4114574"/>
            <a:ext cx="2736839" cy="7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3000"/>
              </a:lnSpc>
              <a:buClr>
                <a:srgbClr val="000000"/>
              </a:buClr>
              <a:buSzPct val="100000"/>
            </a:pPr>
            <a:r>
              <a:rPr lang="de-DE" altLang="de-DE" sz="1600" b="1" dirty="0">
                <a:solidFill>
                  <a:schemeClr val="tx1"/>
                </a:solidFill>
                <a:latin typeface="Cambria" pitchFamily="18" charset="0"/>
                <a:ea typeface="ＭＳ Ｐゴシック" pitchFamily="34" charset="-128"/>
              </a:rPr>
              <a:t>Unverletzbarkeit:</a:t>
            </a:r>
          </a:p>
          <a:p>
            <a:pPr algn="ctr" eaLnBrk="1" hangingPunct="1">
              <a:lnSpc>
                <a:spcPct val="93000"/>
              </a:lnSpc>
              <a:buClr>
                <a:srgbClr val="000000"/>
              </a:buClr>
              <a:buSzPct val="100000"/>
            </a:pPr>
            <a:r>
              <a:rPr lang="de-DE" altLang="de-DE" sz="1600" b="1" dirty="0">
                <a:solidFill>
                  <a:srgbClr val="3333CC"/>
                </a:solidFill>
                <a:latin typeface="Cambria" pitchFamily="18" charset="0"/>
                <a:ea typeface="ＭＳ Ｐゴシック" pitchFamily="34" charset="-128"/>
              </a:rPr>
              <a:t>„Das passiert nur anderen, </a:t>
            </a:r>
          </a:p>
          <a:p>
            <a:pPr algn="ctr" eaLnBrk="1" hangingPunct="1">
              <a:lnSpc>
                <a:spcPct val="93000"/>
              </a:lnSpc>
              <a:buClr>
                <a:srgbClr val="000000"/>
              </a:buClr>
              <a:buSzPct val="100000"/>
            </a:pPr>
            <a:r>
              <a:rPr lang="de-DE" altLang="de-DE" sz="1600" b="1" dirty="0">
                <a:solidFill>
                  <a:srgbClr val="3333CC"/>
                </a:solidFill>
                <a:latin typeface="Cambria" pitchFamily="18" charset="0"/>
                <a:ea typeface="ＭＳ Ｐゴシック" pitchFamily="34" charset="-128"/>
              </a:rPr>
              <a:t>nicht mir“</a:t>
            </a:r>
          </a:p>
        </p:txBody>
      </p:sp>
      <p:sp>
        <p:nvSpPr>
          <p:cNvPr id="10" name="Textfeld 20">
            <a:extLst>
              <a:ext uri="{FF2B5EF4-FFF2-40B4-BE49-F238E27FC236}">
                <a16:creationId xmlns:a16="http://schemas.microsoft.com/office/drawing/2014/main" id="{4F77DA1F-59DE-924D-3F75-AB1ECECE95A5}"/>
              </a:ext>
            </a:extLst>
          </p:cNvPr>
          <p:cNvSpPr txBox="1">
            <a:spLocks noChangeArrowheads="1"/>
          </p:cNvSpPr>
          <p:nvPr/>
        </p:nvSpPr>
        <p:spPr bwMode="auto">
          <a:xfrm>
            <a:off x="2561320" y="5501741"/>
            <a:ext cx="7489710" cy="138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3000"/>
              </a:lnSpc>
              <a:buClr>
                <a:srgbClr val="000000"/>
              </a:buClr>
              <a:buSzPct val="100000"/>
            </a:pPr>
            <a:r>
              <a:rPr lang="de-DE" altLang="de-DE" sz="1800" dirty="0">
                <a:solidFill>
                  <a:srgbClr val="C00000"/>
                </a:solidFill>
                <a:latin typeface="Cambria" pitchFamily="18" charset="0"/>
                <a:ea typeface="ＭＳ Ｐゴシック" pitchFamily="34" charset="-128"/>
              </a:rPr>
              <a:t>Sind diese Illusionen dauerhaft bedroht, </a:t>
            </a:r>
          </a:p>
          <a:p>
            <a:pPr algn="ctr" eaLnBrk="1" hangingPunct="1">
              <a:lnSpc>
                <a:spcPct val="93000"/>
              </a:lnSpc>
              <a:buClr>
                <a:srgbClr val="000000"/>
              </a:buClr>
              <a:buSzPct val="100000"/>
            </a:pPr>
            <a:r>
              <a:rPr lang="de-DE" altLang="de-DE" sz="1800" dirty="0">
                <a:solidFill>
                  <a:srgbClr val="C00000"/>
                </a:solidFill>
                <a:latin typeface="Cambria" pitchFamily="18" charset="0"/>
                <a:ea typeface="ＭＳ Ｐゴシック" pitchFamily="34" charset="-128"/>
              </a:rPr>
              <a:t>gelingt es Menschen nicht, ihr</a:t>
            </a:r>
          </a:p>
          <a:p>
            <a:pPr algn="ctr" eaLnBrk="1" hangingPunct="1">
              <a:lnSpc>
                <a:spcPct val="93000"/>
              </a:lnSpc>
              <a:buClr>
                <a:srgbClr val="000000"/>
              </a:buClr>
              <a:buSzPct val="100000"/>
            </a:pPr>
            <a:r>
              <a:rPr lang="de-DE" altLang="de-DE" sz="1800" dirty="0">
                <a:solidFill>
                  <a:srgbClr val="C00000"/>
                </a:solidFill>
                <a:latin typeface="Cambria" pitchFamily="18" charset="0"/>
                <a:ea typeface="ＭＳ Ｐゴシック" pitchFamily="34" charset="-128"/>
              </a:rPr>
              <a:t> grundlegendes  Sicherheitsgefühl </a:t>
            </a:r>
          </a:p>
          <a:p>
            <a:pPr algn="ctr" eaLnBrk="1" hangingPunct="1">
              <a:lnSpc>
                <a:spcPct val="93000"/>
              </a:lnSpc>
              <a:buClr>
                <a:srgbClr val="000000"/>
              </a:buClr>
              <a:buSzPct val="100000"/>
            </a:pPr>
            <a:r>
              <a:rPr lang="de-DE" altLang="de-DE" sz="1800" dirty="0">
                <a:solidFill>
                  <a:srgbClr val="C00000"/>
                </a:solidFill>
                <a:latin typeface="Cambria" pitchFamily="18" charset="0"/>
                <a:ea typeface="ＭＳ Ｐゴシック" pitchFamily="34" charset="-128"/>
              </a:rPr>
              <a:t>wiederherzustellen.</a:t>
            </a:r>
          </a:p>
          <a:p>
            <a:pPr algn="ctr" eaLnBrk="1" hangingPunct="1">
              <a:lnSpc>
                <a:spcPct val="93000"/>
              </a:lnSpc>
              <a:buClr>
                <a:srgbClr val="000000"/>
              </a:buClr>
              <a:buSzPct val="100000"/>
            </a:pPr>
            <a:r>
              <a:rPr lang="de-DE" altLang="de-DE" sz="1800" dirty="0">
                <a:solidFill>
                  <a:srgbClr val="C00000"/>
                </a:solidFill>
                <a:latin typeface="Cambria" pitchFamily="18" charset="0"/>
                <a:ea typeface="ＭＳ Ｐゴシック" pitchFamily="34" charset="-128"/>
              </a:rPr>
              <a:t>Folgen davon können z.B.  Angststörungen sein.</a:t>
            </a:r>
          </a:p>
        </p:txBody>
      </p:sp>
      <p:sp>
        <p:nvSpPr>
          <p:cNvPr id="11" name="Text Box 2">
            <a:extLst>
              <a:ext uri="{FF2B5EF4-FFF2-40B4-BE49-F238E27FC236}">
                <a16:creationId xmlns:a16="http://schemas.microsoft.com/office/drawing/2014/main" id="{8C9229ED-D272-3417-32D8-91735221EE3A}"/>
              </a:ext>
            </a:extLst>
          </p:cNvPr>
          <p:cNvSpPr txBox="1">
            <a:spLocks noChangeArrowheads="1"/>
          </p:cNvSpPr>
          <p:nvPr/>
        </p:nvSpPr>
        <p:spPr bwMode="auto">
          <a:xfrm>
            <a:off x="2429332" y="83640"/>
            <a:ext cx="6831013"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a:lstStyle>
          <a:p>
            <a:pPr eaLnBrk="1">
              <a:lnSpc>
                <a:spcPts val="3188"/>
              </a:lnSpc>
              <a:buClr>
                <a:srgbClr val="000000"/>
              </a:buClr>
              <a:buSzPct val="100000"/>
              <a:buFont typeface="Times New Roman" charset="0"/>
              <a:buNone/>
              <a:defRPr/>
            </a:pPr>
            <a:r>
              <a:rPr lang="de-DE" altLang="x-none" sz="2800" b="1" dirty="0">
                <a:solidFill>
                  <a:srgbClr val="808080"/>
                </a:solidFill>
                <a:cs typeface="+mn-cs"/>
              </a:rPr>
              <a:t>Zur psycho-sozialen Situation der Opfer</a:t>
            </a:r>
          </a:p>
        </p:txBody>
      </p:sp>
      <p:pic>
        <p:nvPicPr>
          <p:cNvPr id="12" name="Bild 5">
            <a:extLst>
              <a:ext uri="{FF2B5EF4-FFF2-40B4-BE49-F238E27FC236}">
                <a16:creationId xmlns:a16="http://schemas.microsoft.com/office/drawing/2014/main" id="{F652F4BA-BF28-BC1D-9340-DEF30AF37D20}"/>
              </a:ext>
            </a:extLst>
          </p:cNvPr>
          <p:cNvPicPr>
            <a:picLocks noChangeAspect="1"/>
          </p:cNvPicPr>
          <p:nvPr/>
        </p:nvPicPr>
        <p:blipFill rotWithShape="1">
          <a:blip r:embed="rId6">
            <a:extLst>
              <a:ext uri="{28A0092B-C50C-407E-A947-70E740481C1C}">
                <a14:useLocalDpi xmlns:a14="http://schemas.microsoft.com/office/drawing/2010/main" val="0"/>
              </a:ext>
            </a:extLst>
          </a:blip>
          <a:srcRect b="15104"/>
          <a:stretch/>
        </p:blipFill>
        <p:spPr bwMode="auto">
          <a:xfrm>
            <a:off x="2879725" y="1192175"/>
            <a:ext cx="4970462"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feld 6">
            <a:extLst>
              <a:ext uri="{FF2B5EF4-FFF2-40B4-BE49-F238E27FC236}">
                <a16:creationId xmlns:a16="http://schemas.microsoft.com/office/drawing/2014/main" id="{466B878C-2E6D-A3D3-19E1-BCEAFC7EB579}"/>
              </a:ext>
            </a:extLst>
          </p:cNvPr>
          <p:cNvSpPr txBox="1">
            <a:spLocks noChangeArrowheads="1"/>
          </p:cNvSpPr>
          <p:nvPr/>
        </p:nvSpPr>
        <p:spPr bwMode="auto">
          <a:xfrm>
            <a:off x="3197051" y="2260563"/>
            <a:ext cx="1563687" cy="7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a:lstStyle>
          <a:p>
            <a:pPr algn="ctr" eaLnBrk="1">
              <a:lnSpc>
                <a:spcPct val="93000"/>
              </a:lnSpc>
              <a:spcBef>
                <a:spcPct val="0"/>
              </a:spcBef>
              <a:buClr>
                <a:srgbClr val="000000"/>
              </a:buClr>
              <a:buSzPct val="100000"/>
              <a:buFontTx/>
              <a:buNone/>
              <a:defRPr/>
            </a:pPr>
            <a:r>
              <a:rPr lang="de-DE" altLang="de-DE" sz="1600" b="1" dirty="0">
                <a:solidFill>
                  <a:srgbClr val="FF0000"/>
                </a:solidFill>
                <a:latin typeface="Cambria" charset="0"/>
                <a:cs typeface="+mn-cs"/>
              </a:rPr>
              <a:t>Abwertung</a:t>
            </a:r>
          </a:p>
          <a:p>
            <a:pPr algn="ctr" eaLnBrk="1">
              <a:lnSpc>
                <a:spcPct val="93000"/>
              </a:lnSpc>
              <a:spcBef>
                <a:spcPct val="0"/>
              </a:spcBef>
              <a:buClr>
                <a:srgbClr val="000000"/>
              </a:buClr>
              <a:buSzPct val="100000"/>
              <a:buFontTx/>
              <a:buNone/>
              <a:defRPr/>
            </a:pPr>
            <a:r>
              <a:rPr lang="de-DE" altLang="de-DE" sz="1600" b="1" dirty="0">
                <a:solidFill>
                  <a:srgbClr val="FF0000"/>
                </a:solidFill>
                <a:latin typeface="Cambria" charset="0"/>
                <a:cs typeface="+mn-cs"/>
              </a:rPr>
              <a:t>und</a:t>
            </a:r>
          </a:p>
          <a:p>
            <a:pPr algn="ctr" eaLnBrk="1">
              <a:lnSpc>
                <a:spcPct val="93000"/>
              </a:lnSpc>
              <a:spcBef>
                <a:spcPct val="0"/>
              </a:spcBef>
              <a:buClr>
                <a:srgbClr val="000000"/>
              </a:buClr>
              <a:buSzPct val="100000"/>
              <a:buFontTx/>
              <a:buNone/>
              <a:defRPr/>
            </a:pPr>
            <a:r>
              <a:rPr lang="de-DE" altLang="de-DE" sz="1600" b="1" dirty="0">
                <a:solidFill>
                  <a:srgbClr val="FF0000"/>
                </a:solidFill>
                <a:latin typeface="Cambria" charset="0"/>
                <a:cs typeface="+mn-cs"/>
              </a:rPr>
              <a:t>Bedrohung </a:t>
            </a:r>
          </a:p>
        </p:txBody>
      </p:sp>
      <p:sp>
        <p:nvSpPr>
          <p:cNvPr id="14" name="Text Box 4">
            <a:extLst>
              <a:ext uri="{FF2B5EF4-FFF2-40B4-BE49-F238E27FC236}">
                <a16:creationId xmlns:a16="http://schemas.microsoft.com/office/drawing/2014/main" id="{3F561D8B-AAF3-B5FE-015B-9E0162523C94}"/>
              </a:ext>
            </a:extLst>
          </p:cNvPr>
          <p:cNvSpPr txBox="1">
            <a:spLocks noChangeArrowheads="1"/>
          </p:cNvSpPr>
          <p:nvPr/>
        </p:nvSpPr>
        <p:spPr bwMode="auto">
          <a:xfrm>
            <a:off x="8336428" y="3629140"/>
            <a:ext cx="2852832" cy="60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3000"/>
              </a:lnSpc>
              <a:buClr>
                <a:srgbClr val="000000"/>
              </a:buClr>
              <a:buSzPct val="100000"/>
            </a:pPr>
            <a:r>
              <a:rPr lang="de-DE" altLang="de-DE" sz="1800" b="1" dirty="0">
                <a:solidFill>
                  <a:schemeClr val="tx1"/>
                </a:solidFill>
                <a:latin typeface="Cambria" pitchFamily="18" charset="0"/>
                <a:ea typeface="ＭＳ Ｐゴシック" pitchFamily="34" charset="-128"/>
              </a:rPr>
              <a:t>Sicherheit:</a:t>
            </a:r>
          </a:p>
          <a:p>
            <a:pPr algn="ctr" eaLnBrk="1" hangingPunct="1">
              <a:lnSpc>
                <a:spcPct val="93000"/>
              </a:lnSpc>
              <a:buClr>
                <a:srgbClr val="000000"/>
              </a:buClr>
              <a:buSzPct val="100000"/>
            </a:pPr>
            <a:r>
              <a:rPr lang="de-DE" altLang="de-DE" sz="1800" b="1" dirty="0">
                <a:solidFill>
                  <a:srgbClr val="3333CC"/>
                </a:solidFill>
                <a:latin typeface="Cambria" pitchFamily="18" charset="0"/>
                <a:ea typeface="ＭＳ Ｐゴシック" pitchFamily="34" charset="-128"/>
              </a:rPr>
              <a:t>„Ich kann mich schützen“</a:t>
            </a:r>
          </a:p>
        </p:txBody>
      </p:sp>
      <p:pic>
        <p:nvPicPr>
          <p:cNvPr id="15" name="Bild 3">
            <a:extLst>
              <a:ext uri="{FF2B5EF4-FFF2-40B4-BE49-F238E27FC236}">
                <a16:creationId xmlns:a16="http://schemas.microsoft.com/office/drawing/2014/main" id="{D8DC6CC7-023E-74AE-90D2-70C07666321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22375" y="3440075"/>
            <a:ext cx="340677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
            <a:extLst>
              <a:ext uri="{FF2B5EF4-FFF2-40B4-BE49-F238E27FC236}">
                <a16:creationId xmlns:a16="http://schemas.microsoft.com/office/drawing/2014/main" id="{A2748646-7888-D666-C80C-1B1B871E82F5}"/>
              </a:ext>
            </a:extLst>
          </p:cNvPr>
          <p:cNvSpPr txBox="1">
            <a:spLocks noChangeArrowheads="1"/>
          </p:cNvSpPr>
          <p:nvPr/>
        </p:nvSpPr>
        <p:spPr bwMode="auto">
          <a:xfrm>
            <a:off x="1727784" y="4032213"/>
            <a:ext cx="2308645" cy="77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a:lstStyle>
          <a:p>
            <a:pPr algn="ctr" eaLnBrk="1" hangingPunct="1">
              <a:lnSpc>
                <a:spcPct val="93000"/>
              </a:lnSpc>
              <a:buClr>
                <a:srgbClr val="000000"/>
              </a:buClr>
              <a:buSzPct val="100000"/>
            </a:pPr>
            <a:r>
              <a:rPr lang="de-DE" altLang="de-DE" sz="1600" b="1" dirty="0">
                <a:solidFill>
                  <a:schemeClr val="tx1"/>
                </a:solidFill>
                <a:latin typeface="Cambria" pitchFamily="18" charset="0"/>
                <a:ea typeface="ＭＳ Ｐゴシック" pitchFamily="34" charset="-128"/>
              </a:rPr>
              <a:t>Vorhersagbarkeit:</a:t>
            </a:r>
          </a:p>
          <a:p>
            <a:pPr algn="ctr" eaLnBrk="1" hangingPunct="1">
              <a:lnSpc>
                <a:spcPct val="93000"/>
              </a:lnSpc>
              <a:buClr>
                <a:srgbClr val="000000"/>
              </a:buClr>
              <a:buSzPct val="100000"/>
            </a:pPr>
            <a:r>
              <a:rPr lang="de-DE" altLang="de-DE" sz="1600" b="1" dirty="0">
                <a:solidFill>
                  <a:srgbClr val="3333CC"/>
                </a:solidFill>
                <a:latin typeface="Cambria" pitchFamily="18" charset="0"/>
                <a:ea typeface="ＭＳ Ｐゴシック" pitchFamily="34" charset="-128"/>
              </a:rPr>
              <a:t>„So wie ich heute lebe,</a:t>
            </a:r>
          </a:p>
          <a:p>
            <a:pPr algn="ctr" eaLnBrk="1" hangingPunct="1">
              <a:lnSpc>
                <a:spcPct val="93000"/>
              </a:lnSpc>
              <a:buClr>
                <a:srgbClr val="000000"/>
              </a:buClr>
              <a:buSzPct val="100000"/>
            </a:pPr>
            <a:r>
              <a:rPr lang="de-DE" altLang="de-DE" sz="1600" b="1" dirty="0">
                <a:solidFill>
                  <a:srgbClr val="3333CC"/>
                </a:solidFill>
                <a:latin typeface="Cambria" pitchFamily="18" charset="0"/>
                <a:ea typeface="ＭＳ Ｐゴシック" pitchFamily="34" charset="-128"/>
              </a:rPr>
              <a:t> lebe ich auch morgen“</a:t>
            </a:r>
          </a:p>
        </p:txBody>
      </p:sp>
      <p:sp>
        <p:nvSpPr>
          <p:cNvPr id="17" name="Textfeld 16">
            <a:extLst>
              <a:ext uri="{FF2B5EF4-FFF2-40B4-BE49-F238E27FC236}">
                <a16:creationId xmlns:a16="http://schemas.microsoft.com/office/drawing/2014/main" id="{991B488F-7720-8E73-E8EF-13B8736730D0}"/>
              </a:ext>
            </a:extLst>
          </p:cNvPr>
          <p:cNvSpPr txBox="1"/>
          <p:nvPr/>
        </p:nvSpPr>
        <p:spPr>
          <a:xfrm>
            <a:off x="7422239" y="5741587"/>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
        <p:nvSpPr>
          <p:cNvPr id="18" name="Textfeld 17">
            <a:extLst>
              <a:ext uri="{FF2B5EF4-FFF2-40B4-BE49-F238E27FC236}">
                <a16:creationId xmlns:a16="http://schemas.microsoft.com/office/drawing/2014/main" id="{7D6097B2-DF5B-DFA9-655B-0A5DCB38897D}"/>
              </a:ext>
            </a:extLst>
          </p:cNvPr>
          <p:cNvSpPr txBox="1"/>
          <p:nvPr/>
        </p:nvSpPr>
        <p:spPr>
          <a:xfrm>
            <a:off x="323593" y="742218"/>
            <a:ext cx="3283207" cy="1420325"/>
          </a:xfrm>
          <a:prstGeom prst="rect">
            <a:avLst/>
          </a:prstGeom>
          <a:noFill/>
        </p:spPr>
        <p:txBody>
          <a:bodyPr wrap="square">
            <a:spAutoFit/>
          </a:bodyPr>
          <a:lstStyle/>
          <a:p>
            <a:pPr>
              <a:lnSpc>
                <a:spcPct val="150000"/>
              </a:lnSpc>
              <a:spcAft>
                <a:spcPts val="0"/>
              </a:spcAft>
            </a:pPr>
            <a:r>
              <a:rPr lang="de-DE"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Vier Illusionen </a:t>
            </a:r>
          </a:p>
          <a:p>
            <a:pPr>
              <a:lnSpc>
                <a:spcPct val="150000"/>
              </a:lnSpc>
              <a:spcAft>
                <a:spcPts val="0"/>
              </a:spcAft>
            </a:pPr>
            <a:r>
              <a:rPr lang="de-DE"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bestimmen unser Sicherheitsgefühl</a:t>
            </a:r>
          </a:p>
        </p:txBody>
      </p:sp>
    </p:spTree>
    <p:extLst>
      <p:ext uri="{BB962C8B-B14F-4D97-AF65-F5344CB8AC3E}">
        <p14:creationId xmlns:p14="http://schemas.microsoft.com/office/powerpoint/2010/main" val="127960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D51832F-9883-07B5-924B-3F2971DB5063}"/>
              </a:ext>
            </a:extLst>
          </p:cNvPr>
          <p:cNvSpPr>
            <a:spLocks noGrp="1"/>
          </p:cNvSpPr>
          <p:nvPr>
            <p:ph type="sldNum" sz="quarter" idx="12"/>
          </p:nvPr>
        </p:nvSpPr>
        <p:spPr>
          <a:xfrm>
            <a:off x="10938933" y="6341533"/>
            <a:ext cx="628651" cy="240000"/>
          </a:xfrm>
        </p:spPr>
        <p:txBody>
          <a:bodyPr/>
          <a:lstStyle/>
          <a:p>
            <a:pPr defTabSz="609585"/>
            <a:fld id="{D6AEA66D-F1F2-7144-B70D-6B7752E54E46}" type="slidenum">
              <a:rPr lang="de-DE">
                <a:solidFill>
                  <a:srgbClr val="000000"/>
                </a:solidFill>
                <a:latin typeface="Arial" panose="020B0604020202020204"/>
              </a:rPr>
              <a:pPr defTabSz="609585"/>
              <a:t>12</a:t>
            </a:fld>
            <a:endParaRPr lang="de-DE" dirty="0">
              <a:solidFill>
                <a:srgbClr val="000000"/>
              </a:solidFill>
              <a:latin typeface="Arial" panose="020B0604020202020204"/>
            </a:endParaRPr>
          </a:p>
        </p:txBody>
      </p:sp>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5274B3E2-A16A-256E-4B56-6AFA227EF536}"/>
              </a:ext>
            </a:extLst>
          </p:cNvPr>
          <p:cNvSpPr txBox="1"/>
          <p:nvPr/>
        </p:nvSpPr>
        <p:spPr>
          <a:xfrm>
            <a:off x="1066800" y="1043665"/>
            <a:ext cx="10058400" cy="1891287"/>
          </a:xfrm>
          <a:prstGeom prst="rect">
            <a:avLst/>
          </a:prstGeom>
          <a:noFill/>
        </p:spPr>
        <p:txBody>
          <a:bodyPr wrap="square">
            <a:spAutoFit/>
          </a:bodyPr>
          <a:lstStyle/>
          <a:p>
            <a:pPr eaLnBrk="1" hangingPunct="1">
              <a:lnSpc>
                <a:spcPct val="150000"/>
              </a:lnSpc>
              <a:spcBef>
                <a:spcPct val="0"/>
              </a:spcBef>
              <a:buClr>
                <a:srgbClr val="FF0000"/>
              </a:buClr>
              <a:buSzPct val="80000"/>
              <a:buFont typeface="Wingdings" pitchFamily="2" charset="2"/>
              <a:buNone/>
            </a:pPr>
            <a:endParaRPr lang="de-DE" altLang="de-DE" sz="2000" b="1" dirty="0"/>
          </a:p>
          <a:p>
            <a:pPr marL="285750" indent="-285750" eaLnBrk="1" hangingPunct="1">
              <a:lnSpc>
                <a:spcPct val="150000"/>
              </a:lnSpc>
              <a:spcBef>
                <a:spcPct val="0"/>
              </a:spcBef>
              <a:buClr>
                <a:schemeClr val="accent4"/>
              </a:buClr>
              <a:buSzPct val="80000"/>
              <a:buFont typeface="Wingdings" pitchFamily="2" charset="2"/>
              <a:buChar char="Ø"/>
            </a:pPr>
            <a:r>
              <a:rPr lang="de-DE" altLang="de-DE" sz="2000" b="1" dirty="0">
                <a:solidFill>
                  <a:srgbClr val="FFC000"/>
                </a:solidFill>
              </a:rPr>
              <a:t> ist  eine extreme emotionale Belastung für die Opfer</a:t>
            </a:r>
            <a:r>
              <a:rPr lang="de-DE" altLang="de-DE" sz="2000" dirty="0">
                <a:solidFill>
                  <a:srgbClr val="FFC000"/>
                </a:solidFill>
              </a:rPr>
              <a:t>  </a:t>
            </a:r>
          </a:p>
          <a:p>
            <a:pPr marL="285750" indent="-285750" eaLnBrk="1" hangingPunct="1">
              <a:lnSpc>
                <a:spcPct val="150000"/>
              </a:lnSpc>
              <a:spcBef>
                <a:spcPct val="0"/>
              </a:spcBef>
              <a:buClr>
                <a:schemeClr val="accent4"/>
              </a:buClr>
              <a:buSzPct val="80000"/>
              <a:buFont typeface="Wingdings" pitchFamily="2" charset="2"/>
              <a:buChar char="Ø"/>
            </a:pPr>
            <a:r>
              <a:rPr lang="de-DE" altLang="de-DE" sz="2000" dirty="0"/>
              <a:t>und kann dadurch erhebliche Auswirkungen auf  deren zukünftige Lebensgestaltung und ihre psychische und physische Gesundheit haben:</a:t>
            </a:r>
          </a:p>
        </p:txBody>
      </p:sp>
      <p:sp>
        <p:nvSpPr>
          <p:cNvPr id="6" name="Textfeld 5">
            <a:extLst>
              <a:ext uri="{FF2B5EF4-FFF2-40B4-BE49-F238E27FC236}">
                <a16:creationId xmlns:a16="http://schemas.microsoft.com/office/drawing/2014/main" id="{9D11F16F-DAE0-B19A-2E2D-8B229CA2B3FB}"/>
              </a:ext>
            </a:extLst>
          </p:cNvPr>
          <p:cNvSpPr txBox="1"/>
          <p:nvPr/>
        </p:nvSpPr>
        <p:spPr>
          <a:xfrm>
            <a:off x="1066800" y="1054422"/>
            <a:ext cx="6113928" cy="506292"/>
          </a:xfrm>
          <a:prstGeom prst="rect">
            <a:avLst/>
          </a:prstGeom>
          <a:noFill/>
        </p:spPr>
        <p:txBody>
          <a:bodyPr wrap="square">
            <a:spAutoFit/>
          </a:bodyPr>
          <a:lstStyle/>
          <a:p>
            <a:pPr eaLnBrk="1" hangingPunct="1">
              <a:lnSpc>
                <a:spcPct val="150000"/>
              </a:lnSpc>
              <a:spcBef>
                <a:spcPct val="0"/>
              </a:spcBef>
              <a:buClr>
                <a:srgbClr val="FF0000"/>
              </a:buClr>
              <a:buSzPct val="80000"/>
              <a:buFont typeface="Wingdings" pitchFamily="2" charset="2"/>
              <a:buNone/>
            </a:pPr>
            <a:r>
              <a:rPr lang="de-DE" altLang="de-DE" sz="2000" dirty="0"/>
              <a:t>Nicht bewältigtes Mobbing ...</a:t>
            </a:r>
          </a:p>
        </p:txBody>
      </p:sp>
      <p:sp>
        <p:nvSpPr>
          <p:cNvPr id="7" name="Textfeld 6">
            <a:extLst>
              <a:ext uri="{FF2B5EF4-FFF2-40B4-BE49-F238E27FC236}">
                <a16:creationId xmlns:a16="http://schemas.microsoft.com/office/drawing/2014/main" id="{9907B514-F330-D7F3-8D83-337117DA9C55}"/>
              </a:ext>
            </a:extLst>
          </p:cNvPr>
          <p:cNvSpPr txBox="1"/>
          <p:nvPr/>
        </p:nvSpPr>
        <p:spPr>
          <a:xfrm>
            <a:off x="1066800" y="434921"/>
            <a:ext cx="6113928" cy="461665"/>
          </a:xfrm>
          <a:prstGeom prst="rect">
            <a:avLst/>
          </a:prstGeom>
          <a:noFill/>
        </p:spPr>
        <p:txBody>
          <a:bodyPr wrap="square">
            <a:spAutoFit/>
          </a:bodyPr>
          <a:lstStyle/>
          <a:p>
            <a:r>
              <a:rPr lang="de-DE" altLang="de-DE" sz="2400" b="1" dirty="0">
                <a:solidFill>
                  <a:srgbClr val="FF0000"/>
                </a:solidFill>
              </a:rPr>
              <a:t>Die Folgen von Mobbing </a:t>
            </a:r>
            <a:endParaRPr lang="de-DE" sz="2400" dirty="0">
              <a:solidFill>
                <a:srgbClr val="FF0000"/>
              </a:solidFill>
            </a:endParaRPr>
          </a:p>
        </p:txBody>
      </p:sp>
      <p:sp>
        <p:nvSpPr>
          <p:cNvPr id="8" name="Textfeld 7">
            <a:extLst>
              <a:ext uri="{FF2B5EF4-FFF2-40B4-BE49-F238E27FC236}">
                <a16:creationId xmlns:a16="http://schemas.microsoft.com/office/drawing/2014/main" id="{16265C03-4969-9C63-7D8C-F979232CF168}"/>
              </a:ext>
            </a:extLst>
          </p:cNvPr>
          <p:cNvSpPr txBox="1"/>
          <p:nvPr/>
        </p:nvSpPr>
        <p:spPr>
          <a:xfrm>
            <a:off x="1146815" y="2935439"/>
            <a:ext cx="9007838" cy="3728649"/>
          </a:xfrm>
          <a:prstGeom prst="rect">
            <a:avLst/>
          </a:prstGeom>
          <a:noFill/>
        </p:spPr>
        <p:txBody>
          <a:bodyPr wrap="square">
            <a:spAutoFit/>
          </a:bodyPr>
          <a:lstStyle/>
          <a:p>
            <a:pPr lvl="1" indent="-228600">
              <a:lnSpc>
                <a:spcPct val="150000"/>
              </a:lnSpc>
              <a:buClr>
                <a:schemeClr val="accent4"/>
              </a:buClr>
              <a:buSzPct val="80000"/>
              <a:buFont typeface="Arial" panose="020B0604020202020204" pitchFamily="34" charset="0"/>
              <a:buChar char="•"/>
            </a:pPr>
            <a:r>
              <a:rPr lang="en-US" altLang="de-DE" sz="2000" dirty="0">
                <a:solidFill>
                  <a:schemeClr val="tx1"/>
                </a:solidFill>
                <a:latin typeface="+mn-lt"/>
                <a:ea typeface="+mn-ea"/>
              </a:rPr>
              <a:t>Stress- und  Belastungsreaktionen </a:t>
            </a:r>
          </a:p>
          <a:p>
            <a:pPr lvl="1" indent="-228600">
              <a:lnSpc>
                <a:spcPct val="150000"/>
              </a:lnSpc>
              <a:buClr>
                <a:schemeClr val="accent4"/>
              </a:buClr>
              <a:buSzPct val="80000"/>
              <a:buFont typeface="Arial" panose="020B0604020202020204" pitchFamily="34" charset="0"/>
              <a:buChar char="•"/>
            </a:pPr>
            <a:r>
              <a:rPr lang="en-US" altLang="de-DE" sz="2000" dirty="0" err="1">
                <a:solidFill>
                  <a:schemeClr val="tx1"/>
                </a:solidFill>
                <a:latin typeface="+mn-lt"/>
                <a:ea typeface="+mn-ea"/>
              </a:rPr>
              <a:t>Gefühle</a:t>
            </a:r>
            <a:r>
              <a:rPr lang="en-US" altLang="de-DE" sz="2000" dirty="0">
                <a:solidFill>
                  <a:schemeClr val="tx1"/>
                </a:solidFill>
                <a:latin typeface="+mn-lt"/>
                <a:ea typeface="+mn-ea"/>
              </a:rPr>
              <a:t> von </a:t>
            </a:r>
            <a:r>
              <a:rPr lang="en-US" altLang="de-DE" sz="2000" dirty="0" err="1">
                <a:solidFill>
                  <a:schemeClr val="tx1"/>
                </a:solidFill>
                <a:latin typeface="+mn-lt"/>
                <a:ea typeface="+mn-ea"/>
              </a:rPr>
              <a:t>Hilflosigkeit</a:t>
            </a:r>
            <a:r>
              <a:rPr lang="en-US" altLang="de-DE" sz="2000" dirty="0">
                <a:solidFill>
                  <a:schemeClr val="tx1"/>
                </a:solidFill>
                <a:latin typeface="+mn-lt"/>
                <a:ea typeface="+mn-ea"/>
              </a:rPr>
              <a:t>, </a:t>
            </a:r>
            <a:r>
              <a:rPr lang="en-US" altLang="de-DE" sz="2000" dirty="0" err="1">
                <a:solidFill>
                  <a:schemeClr val="tx1"/>
                </a:solidFill>
                <a:latin typeface="+mn-lt"/>
                <a:ea typeface="+mn-ea"/>
              </a:rPr>
              <a:t>Verzweiflung</a:t>
            </a:r>
            <a:r>
              <a:rPr lang="en-US" altLang="de-DE" sz="2000" dirty="0">
                <a:solidFill>
                  <a:schemeClr val="tx1"/>
                </a:solidFill>
                <a:latin typeface="+mn-lt"/>
                <a:ea typeface="+mn-ea"/>
              </a:rPr>
              <a:t>, </a:t>
            </a:r>
            <a:r>
              <a:rPr lang="en-US" altLang="de-DE" sz="2000" dirty="0" err="1">
                <a:solidFill>
                  <a:schemeClr val="tx1"/>
                </a:solidFill>
                <a:latin typeface="+mn-lt"/>
                <a:ea typeface="+mn-ea"/>
              </a:rPr>
              <a:t>Ängste</a:t>
            </a:r>
            <a:r>
              <a:rPr lang="en-US" altLang="de-DE" sz="2000" dirty="0">
                <a:solidFill>
                  <a:schemeClr val="tx1"/>
                </a:solidFill>
                <a:latin typeface="+mn-lt"/>
                <a:ea typeface="+mn-ea"/>
              </a:rPr>
              <a:t>, </a:t>
            </a:r>
            <a:r>
              <a:rPr lang="en-US" altLang="de-DE" sz="2000" dirty="0" err="1">
                <a:solidFill>
                  <a:schemeClr val="tx1"/>
                </a:solidFill>
                <a:latin typeface="+mn-lt"/>
                <a:ea typeface="+mn-ea"/>
              </a:rPr>
              <a:t>Wut</a:t>
            </a:r>
            <a:r>
              <a:rPr lang="en-US" altLang="de-DE" sz="2000" dirty="0">
                <a:solidFill>
                  <a:schemeClr val="tx1"/>
                </a:solidFill>
                <a:latin typeface="+mn-lt"/>
                <a:ea typeface="+mn-ea"/>
              </a:rPr>
              <a:t> </a:t>
            </a:r>
          </a:p>
          <a:p>
            <a:pPr lvl="1" indent="-228600">
              <a:lnSpc>
                <a:spcPct val="150000"/>
              </a:lnSpc>
              <a:buClr>
                <a:schemeClr val="accent4"/>
              </a:buClr>
              <a:buSzPct val="80000"/>
              <a:buFont typeface="Arial" panose="020B0604020202020204" pitchFamily="34" charset="0"/>
              <a:buChar char="•"/>
            </a:pPr>
            <a:r>
              <a:rPr lang="en-US" altLang="de-DE" sz="2000" dirty="0" err="1">
                <a:solidFill>
                  <a:schemeClr val="tx1"/>
                </a:solidFill>
                <a:latin typeface="+mn-lt"/>
                <a:ea typeface="+mn-ea"/>
              </a:rPr>
              <a:t>Verlust</a:t>
            </a:r>
            <a:r>
              <a:rPr lang="en-US" altLang="de-DE" sz="2000" dirty="0">
                <a:solidFill>
                  <a:schemeClr val="tx1"/>
                </a:solidFill>
                <a:latin typeface="+mn-lt"/>
                <a:ea typeface="+mn-ea"/>
              </a:rPr>
              <a:t> an </a:t>
            </a:r>
            <a:r>
              <a:rPr lang="en-US" altLang="de-DE" sz="2000" dirty="0" err="1">
                <a:solidFill>
                  <a:schemeClr val="tx1"/>
                </a:solidFill>
                <a:latin typeface="+mn-lt"/>
                <a:ea typeface="+mn-ea"/>
              </a:rPr>
              <a:t>Selbstvertrauen</a:t>
            </a:r>
            <a:r>
              <a:rPr lang="en-US" altLang="de-DE" sz="2000" dirty="0">
                <a:solidFill>
                  <a:schemeClr val="tx1"/>
                </a:solidFill>
                <a:latin typeface="+mn-lt"/>
                <a:ea typeface="+mn-ea"/>
              </a:rPr>
              <a:t> und </a:t>
            </a:r>
            <a:r>
              <a:rPr lang="en-US" altLang="de-DE" sz="2000" dirty="0" err="1">
                <a:solidFill>
                  <a:schemeClr val="tx1"/>
                </a:solidFill>
                <a:latin typeface="+mn-lt"/>
                <a:ea typeface="+mn-ea"/>
              </a:rPr>
              <a:t>Vertrauen</a:t>
            </a:r>
            <a:r>
              <a:rPr lang="en-US" altLang="de-DE" sz="2000" dirty="0">
                <a:solidFill>
                  <a:schemeClr val="tx1"/>
                </a:solidFill>
                <a:latin typeface="+mn-lt"/>
                <a:ea typeface="+mn-ea"/>
              </a:rPr>
              <a:t> in die Umwelt </a:t>
            </a:r>
          </a:p>
          <a:p>
            <a:pPr lvl="1" indent="-228600">
              <a:lnSpc>
                <a:spcPct val="150000"/>
              </a:lnSpc>
              <a:buClr>
                <a:schemeClr val="accent4"/>
              </a:buClr>
              <a:buSzPct val="80000"/>
              <a:buFont typeface="Arial" panose="020B0604020202020204" pitchFamily="34" charset="0"/>
              <a:buChar char="•"/>
            </a:pPr>
            <a:r>
              <a:rPr lang="en-US" altLang="de-DE" sz="2000" dirty="0" err="1">
                <a:solidFill>
                  <a:schemeClr val="tx1"/>
                </a:solidFill>
                <a:latin typeface="+mn-lt"/>
                <a:ea typeface="+mn-ea"/>
              </a:rPr>
              <a:t>somatische</a:t>
            </a:r>
            <a:r>
              <a:rPr lang="en-US" altLang="de-DE" sz="2000" dirty="0">
                <a:solidFill>
                  <a:schemeClr val="tx1"/>
                </a:solidFill>
                <a:latin typeface="+mn-lt"/>
                <a:ea typeface="+mn-ea"/>
              </a:rPr>
              <a:t> und </a:t>
            </a:r>
            <a:r>
              <a:rPr lang="en-US" altLang="de-DE" sz="2000" dirty="0" err="1">
                <a:solidFill>
                  <a:schemeClr val="tx1"/>
                </a:solidFill>
                <a:latin typeface="+mn-lt"/>
                <a:ea typeface="+mn-ea"/>
              </a:rPr>
              <a:t>psychosomatische</a:t>
            </a:r>
            <a:r>
              <a:rPr lang="en-US" altLang="de-DE" sz="2000" dirty="0">
                <a:solidFill>
                  <a:schemeClr val="tx1"/>
                </a:solidFill>
                <a:latin typeface="+mn-lt"/>
                <a:ea typeface="+mn-ea"/>
              </a:rPr>
              <a:t> </a:t>
            </a:r>
            <a:r>
              <a:rPr lang="en-US" altLang="de-DE" sz="2000" dirty="0" err="1">
                <a:solidFill>
                  <a:schemeClr val="tx1"/>
                </a:solidFill>
                <a:latin typeface="+mn-lt"/>
                <a:ea typeface="+mn-ea"/>
              </a:rPr>
              <a:t>Beschwerden</a:t>
            </a:r>
            <a:r>
              <a:rPr lang="en-US" altLang="de-DE" sz="2000" dirty="0">
                <a:solidFill>
                  <a:schemeClr val="tx1"/>
                </a:solidFill>
                <a:latin typeface="+mn-lt"/>
                <a:ea typeface="+mn-ea"/>
              </a:rPr>
              <a:t> (</a:t>
            </a:r>
            <a:r>
              <a:rPr lang="en-US" altLang="de-DE" sz="2000" dirty="0" err="1">
                <a:solidFill>
                  <a:schemeClr val="tx1"/>
                </a:solidFill>
                <a:latin typeface="+mn-lt"/>
                <a:ea typeface="+mn-ea"/>
              </a:rPr>
              <a:t>z.B.</a:t>
            </a:r>
            <a:r>
              <a:rPr lang="en-US" altLang="de-DE" sz="2000" dirty="0">
                <a:solidFill>
                  <a:schemeClr val="tx1"/>
                </a:solidFill>
                <a:latin typeface="+mn-lt"/>
                <a:ea typeface="+mn-ea"/>
              </a:rPr>
              <a:t> </a:t>
            </a:r>
            <a:r>
              <a:rPr lang="en-US" altLang="de-DE" sz="2000" dirty="0" err="1">
                <a:solidFill>
                  <a:schemeClr val="tx1"/>
                </a:solidFill>
                <a:latin typeface="+mn-lt"/>
                <a:ea typeface="+mn-ea"/>
              </a:rPr>
              <a:t>Schlafstörungen</a:t>
            </a:r>
            <a:r>
              <a:rPr lang="en-US" altLang="de-DE" sz="2000" dirty="0">
                <a:solidFill>
                  <a:schemeClr val="tx1"/>
                </a:solidFill>
                <a:latin typeface="+mn-lt"/>
                <a:ea typeface="+mn-ea"/>
              </a:rPr>
              <a:t>, </a:t>
            </a:r>
            <a:r>
              <a:rPr lang="en-US" altLang="de-DE" sz="2000" dirty="0" err="1">
                <a:solidFill>
                  <a:schemeClr val="tx1"/>
                </a:solidFill>
                <a:latin typeface="+mn-lt"/>
                <a:ea typeface="+mn-ea"/>
              </a:rPr>
              <a:t>Kopfweh</a:t>
            </a:r>
            <a:r>
              <a:rPr lang="en-US" altLang="de-DE" sz="2000" dirty="0">
                <a:solidFill>
                  <a:schemeClr val="tx1"/>
                </a:solidFill>
                <a:latin typeface="+mn-lt"/>
                <a:ea typeface="+mn-ea"/>
              </a:rPr>
              <a:t>)</a:t>
            </a:r>
          </a:p>
          <a:p>
            <a:pPr lvl="1" indent="-228600">
              <a:lnSpc>
                <a:spcPct val="150000"/>
              </a:lnSpc>
              <a:buClr>
                <a:schemeClr val="accent4"/>
              </a:buClr>
              <a:buSzPct val="80000"/>
              <a:buFont typeface="Arial" panose="020B0604020202020204" pitchFamily="34" charset="0"/>
              <a:buChar char="•"/>
            </a:pPr>
            <a:r>
              <a:rPr lang="en-US" altLang="de-DE" sz="2000" dirty="0" err="1">
                <a:solidFill>
                  <a:schemeClr val="tx1"/>
                </a:solidFill>
                <a:latin typeface="+mn-lt"/>
                <a:ea typeface="+mn-ea"/>
              </a:rPr>
              <a:t>Schulische</a:t>
            </a:r>
            <a:r>
              <a:rPr lang="en-US" altLang="de-DE" sz="2000" dirty="0">
                <a:solidFill>
                  <a:schemeClr val="tx1"/>
                </a:solidFill>
                <a:latin typeface="+mn-lt"/>
                <a:ea typeface="+mn-ea"/>
              </a:rPr>
              <a:t> </a:t>
            </a:r>
            <a:r>
              <a:rPr lang="en-US" altLang="de-DE" sz="2000" dirty="0" err="1">
                <a:solidFill>
                  <a:schemeClr val="tx1"/>
                </a:solidFill>
                <a:latin typeface="+mn-lt"/>
                <a:ea typeface="+mn-ea"/>
              </a:rPr>
              <a:t>Probleme</a:t>
            </a:r>
            <a:r>
              <a:rPr lang="en-US" altLang="de-DE" sz="2000" dirty="0">
                <a:solidFill>
                  <a:schemeClr val="tx1"/>
                </a:solidFill>
                <a:latin typeface="+mn-lt"/>
                <a:ea typeface="+mn-ea"/>
              </a:rPr>
              <a:t> </a:t>
            </a:r>
            <a:r>
              <a:rPr lang="en-US" altLang="de-DE" sz="2000" dirty="0" err="1">
                <a:solidFill>
                  <a:schemeClr val="tx1"/>
                </a:solidFill>
                <a:latin typeface="+mn-lt"/>
                <a:ea typeface="+mn-ea"/>
              </a:rPr>
              <a:t>z.B.</a:t>
            </a:r>
            <a:r>
              <a:rPr lang="en-US" altLang="de-DE" sz="2000" dirty="0">
                <a:solidFill>
                  <a:schemeClr val="tx1"/>
                </a:solidFill>
                <a:latin typeface="+mn-lt"/>
                <a:ea typeface="+mn-ea"/>
              </a:rPr>
              <a:t> </a:t>
            </a:r>
            <a:r>
              <a:rPr lang="en-US" altLang="de-DE" sz="2000" dirty="0" err="1">
                <a:solidFill>
                  <a:schemeClr val="tx1"/>
                </a:solidFill>
                <a:latin typeface="+mn-lt"/>
                <a:ea typeface="+mn-ea"/>
              </a:rPr>
              <a:t>Leistungsabfall</a:t>
            </a:r>
            <a:r>
              <a:rPr lang="en-US" altLang="de-DE" sz="2000" dirty="0">
                <a:solidFill>
                  <a:schemeClr val="tx1"/>
                </a:solidFill>
                <a:latin typeface="+mn-lt"/>
                <a:ea typeface="+mn-ea"/>
              </a:rPr>
              <a:t>, </a:t>
            </a:r>
            <a:r>
              <a:rPr lang="en-US" altLang="de-DE" sz="2000" dirty="0" err="1">
                <a:solidFill>
                  <a:schemeClr val="tx1"/>
                </a:solidFill>
                <a:latin typeface="+mn-lt"/>
                <a:ea typeface="+mn-ea"/>
              </a:rPr>
              <a:t>schulvermeidendes</a:t>
            </a:r>
            <a:r>
              <a:rPr lang="en-US" altLang="de-DE" sz="2000" dirty="0">
                <a:solidFill>
                  <a:schemeClr val="tx1"/>
                </a:solidFill>
                <a:latin typeface="+mn-lt"/>
                <a:ea typeface="+mn-ea"/>
              </a:rPr>
              <a:t> </a:t>
            </a:r>
            <a:r>
              <a:rPr lang="en-US" altLang="de-DE" sz="2000" dirty="0" err="1">
                <a:solidFill>
                  <a:schemeClr val="tx1"/>
                </a:solidFill>
                <a:latin typeface="+mn-lt"/>
                <a:ea typeface="+mn-ea"/>
              </a:rPr>
              <a:t>Verhalten</a:t>
            </a:r>
            <a:endParaRPr lang="en-US" altLang="de-DE" sz="2000" dirty="0">
              <a:solidFill>
                <a:schemeClr val="tx1"/>
              </a:solidFill>
              <a:latin typeface="+mn-lt"/>
              <a:ea typeface="+mn-ea"/>
            </a:endParaRPr>
          </a:p>
          <a:p>
            <a:pPr lvl="1" indent="-228600">
              <a:lnSpc>
                <a:spcPct val="150000"/>
              </a:lnSpc>
              <a:buClr>
                <a:schemeClr val="accent4"/>
              </a:buClr>
              <a:buSzPct val="80000"/>
              <a:buFont typeface="Arial" panose="020B0604020202020204" pitchFamily="34" charset="0"/>
              <a:buChar char="•"/>
            </a:pPr>
            <a:r>
              <a:rPr lang="en-US" altLang="de-DE" sz="2000" dirty="0" err="1">
                <a:solidFill>
                  <a:schemeClr val="tx1"/>
                </a:solidFill>
                <a:latin typeface="+mn-lt"/>
                <a:ea typeface="+mn-ea"/>
              </a:rPr>
              <a:t>Vereinzelt</a:t>
            </a:r>
            <a:r>
              <a:rPr lang="en-US" altLang="de-DE" sz="2000" dirty="0">
                <a:solidFill>
                  <a:schemeClr val="tx1"/>
                </a:solidFill>
                <a:latin typeface="+mn-lt"/>
                <a:ea typeface="+mn-ea"/>
              </a:rPr>
              <a:t> </a:t>
            </a:r>
            <a:r>
              <a:rPr lang="en-US" altLang="de-DE" sz="2000" dirty="0" err="1">
                <a:solidFill>
                  <a:schemeClr val="tx1"/>
                </a:solidFill>
                <a:latin typeface="+mn-lt"/>
                <a:ea typeface="+mn-ea"/>
              </a:rPr>
              <a:t>Essstörungen</a:t>
            </a:r>
            <a:r>
              <a:rPr lang="en-US" altLang="de-DE" sz="2000" dirty="0">
                <a:solidFill>
                  <a:schemeClr val="tx1"/>
                </a:solidFill>
                <a:latin typeface="+mn-lt"/>
                <a:ea typeface="+mn-ea"/>
              </a:rPr>
              <a:t>, depressive </a:t>
            </a:r>
            <a:r>
              <a:rPr lang="en-US" altLang="de-DE" sz="2000" dirty="0" err="1">
                <a:solidFill>
                  <a:schemeClr val="tx1"/>
                </a:solidFill>
                <a:latin typeface="+mn-lt"/>
                <a:ea typeface="+mn-ea"/>
              </a:rPr>
              <a:t>Verstimmungen</a:t>
            </a:r>
            <a:r>
              <a:rPr lang="en-US" altLang="de-DE" sz="2000" dirty="0">
                <a:solidFill>
                  <a:schemeClr val="tx1"/>
                </a:solidFill>
                <a:latin typeface="+mn-lt"/>
                <a:ea typeface="+mn-ea"/>
              </a:rPr>
              <a:t>, </a:t>
            </a:r>
            <a:r>
              <a:rPr lang="en-US" altLang="de-DE" sz="2000" dirty="0" err="1">
                <a:solidFill>
                  <a:schemeClr val="tx1"/>
                </a:solidFill>
                <a:latin typeface="+mn-lt"/>
                <a:ea typeface="+mn-ea"/>
              </a:rPr>
              <a:t>Selbstverletzendes</a:t>
            </a:r>
            <a:r>
              <a:rPr lang="en-US" altLang="de-DE" sz="2000" dirty="0">
                <a:solidFill>
                  <a:schemeClr val="tx1"/>
                </a:solidFill>
                <a:latin typeface="+mn-lt"/>
                <a:ea typeface="+mn-ea"/>
              </a:rPr>
              <a:t> </a:t>
            </a:r>
            <a:r>
              <a:rPr lang="en-US" altLang="de-DE" sz="2000" dirty="0" err="1">
                <a:solidFill>
                  <a:schemeClr val="tx1"/>
                </a:solidFill>
                <a:latin typeface="+mn-lt"/>
                <a:ea typeface="+mn-ea"/>
              </a:rPr>
              <a:t>Verhalten</a:t>
            </a:r>
            <a:r>
              <a:rPr lang="en-US" altLang="de-DE" sz="2000" dirty="0">
                <a:solidFill>
                  <a:schemeClr val="tx1"/>
                </a:solidFill>
                <a:latin typeface="+mn-lt"/>
                <a:ea typeface="+mn-ea"/>
              </a:rPr>
              <a:t>  </a:t>
            </a:r>
          </a:p>
        </p:txBody>
      </p:sp>
    </p:spTree>
    <p:extLst>
      <p:ext uri="{BB962C8B-B14F-4D97-AF65-F5344CB8AC3E}">
        <p14:creationId xmlns:p14="http://schemas.microsoft.com/office/powerpoint/2010/main" val="72864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p:cTn id="2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 calcmode="lin" valueType="num">
                                      <p:cBhvr>
                                        <p:cTn id="2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 calcmode="lin" valueType="num">
                                      <p:cBhvr>
                                        <p:cTn id="36"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p:cTn id="4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 calcmode="lin" valueType="num">
                                      <p:cBhvr>
                                        <p:cTn id="50"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1C88A692-4FDB-FE84-45EC-608AA19C48A5}"/>
              </a:ext>
            </a:extLst>
          </p:cNvPr>
          <p:cNvSpPr txBox="1"/>
          <p:nvPr/>
        </p:nvSpPr>
        <p:spPr>
          <a:xfrm>
            <a:off x="1066800" y="1550756"/>
            <a:ext cx="10058400" cy="4190314"/>
          </a:xfrm>
          <a:prstGeom prst="rect">
            <a:avLst/>
          </a:prstGeom>
          <a:noFill/>
        </p:spPr>
        <p:txBody>
          <a:bodyPr wrap="square">
            <a:spAutoFit/>
          </a:bodyPr>
          <a:lstStyle/>
          <a:p>
            <a:pPr eaLnBrk="1" hangingPunct="1">
              <a:lnSpc>
                <a:spcPct val="150000"/>
              </a:lnSpc>
              <a:spcBef>
                <a:spcPct val="0"/>
              </a:spcBef>
              <a:buClr>
                <a:srgbClr val="FF0000"/>
              </a:buClr>
              <a:buSzPct val="80000"/>
              <a:buFont typeface="Wingdings" pitchFamily="2" charset="2"/>
              <a:buNone/>
            </a:pPr>
            <a:endParaRPr lang="de-DE" altLang="de-DE" sz="2000" b="1" dirty="0"/>
          </a:p>
          <a:p>
            <a:pPr marL="285750" indent="-285750" eaLnBrk="1" hangingPunct="1">
              <a:lnSpc>
                <a:spcPct val="150000"/>
              </a:lnSpc>
              <a:spcBef>
                <a:spcPct val="0"/>
              </a:spcBef>
              <a:buClr>
                <a:schemeClr val="accent4"/>
              </a:buClr>
              <a:buSzPct val="80000"/>
              <a:buFont typeface="Wingdings" pitchFamily="2" charset="2"/>
              <a:buChar char="Ø"/>
            </a:pPr>
            <a:r>
              <a:rPr lang="de-DE" altLang="de-DE" sz="2000" b="1" dirty="0"/>
              <a:t>kann sich erheblich  auf das zukünftige Sozialverhalten der Täter*innen auswirken.  </a:t>
            </a:r>
          </a:p>
          <a:p>
            <a:pPr eaLnBrk="1" hangingPunct="1">
              <a:lnSpc>
                <a:spcPct val="150000"/>
              </a:lnSpc>
              <a:spcBef>
                <a:spcPct val="0"/>
              </a:spcBef>
              <a:buClr>
                <a:schemeClr val="accent4"/>
              </a:buClr>
              <a:buSzPct val="80000"/>
            </a:pPr>
            <a:r>
              <a:rPr lang="de-DE" altLang="de-DE" sz="2000" b="1" dirty="0"/>
              <a:t>    </a:t>
            </a:r>
            <a:r>
              <a:rPr lang="de-DE" altLang="de-DE" sz="2000" dirty="0"/>
              <a:t>Das Erleben, dass dieses Verhalten geduldet wird, nimmt  auch Einfluss auf die    </a:t>
            </a:r>
          </a:p>
          <a:p>
            <a:pPr eaLnBrk="1" hangingPunct="1">
              <a:lnSpc>
                <a:spcPct val="150000"/>
              </a:lnSpc>
              <a:spcBef>
                <a:spcPct val="0"/>
              </a:spcBef>
              <a:buClr>
                <a:schemeClr val="accent4"/>
              </a:buClr>
              <a:buSzPct val="80000"/>
            </a:pPr>
            <a:r>
              <a:rPr lang="de-DE" altLang="de-DE" sz="2000" dirty="0"/>
              <a:t>    Moralentwicklung junger Menschen und kann damit Gewaltakzeptanz schaffen und</a:t>
            </a:r>
          </a:p>
          <a:p>
            <a:pPr eaLnBrk="1" hangingPunct="1">
              <a:lnSpc>
                <a:spcPct val="150000"/>
              </a:lnSpc>
              <a:spcBef>
                <a:spcPct val="0"/>
              </a:spcBef>
              <a:buClr>
                <a:schemeClr val="accent4"/>
              </a:buClr>
              <a:buSzPct val="80000"/>
            </a:pPr>
            <a:r>
              <a:rPr lang="de-DE" altLang="de-DE" sz="2000" dirty="0"/>
              <a:t>    Unrechtsbewusstsein neutralisieren.</a:t>
            </a:r>
          </a:p>
          <a:p>
            <a:pPr marL="285750" indent="-285750" eaLnBrk="1" hangingPunct="1">
              <a:lnSpc>
                <a:spcPct val="150000"/>
              </a:lnSpc>
              <a:spcBef>
                <a:spcPct val="0"/>
              </a:spcBef>
              <a:buClr>
                <a:schemeClr val="accent4"/>
              </a:buClr>
              <a:buSzPct val="80000"/>
              <a:buFont typeface="Wingdings" pitchFamily="2" charset="2"/>
              <a:buChar char="Ø"/>
            </a:pPr>
            <a:r>
              <a:rPr lang="de-DE" altLang="de-DE" sz="2000" b="1" dirty="0"/>
              <a:t> </a:t>
            </a:r>
            <a:r>
              <a:rPr lang="de-DE" altLang="de-DE" sz="2000" dirty="0"/>
              <a:t>geht oft mit einem Vertrauensverlust in der ganzen Klasse (Peer-Group) oder sogar Schule einher. Konstruktive Konfliktlösung wird gelähmt und Aggression und Gewalt begünstigt</a:t>
            </a:r>
          </a:p>
        </p:txBody>
      </p:sp>
      <p:sp>
        <p:nvSpPr>
          <p:cNvPr id="6" name="Textfeld 5">
            <a:extLst>
              <a:ext uri="{FF2B5EF4-FFF2-40B4-BE49-F238E27FC236}">
                <a16:creationId xmlns:a16="http://schemas.microsoft.com/office/drawing/2014/main" id="{750CCAA4-0A4C-4B7B-879A-AF83AEB8F80E}"/>
              </a:ext>
            </a:extLst>
          </p:cNvPr>
          <p:cNvSpPr txBox="1"/>
          <p:nvPr/>
        </p:nvSpPr>
        <p:spPr>
          <a:xfrm>
            <a:off x="1066800" y="1371941"/>
            <a:ext cx="6113928" cy="506292"/>
          </a:xfrm>
          <a:prstGeom prst="rect">
            <a:avLst/>
          </a:prstGeom>
          <a:noFill/>
        </p:spPr>
        <p:txBody>
          <a:bodyPr wrap="square">
            <a:spAutoFit/>
          </a:bodyPr>
          <a:lstStyle/>
          <a:p>
            <a:pPr eaLnBrk="1" hangingPunct="1">
              <a:lnSpc>
                <a:spcPct val="150000"/>
              </a:lnSpc>
              <a:spcBef>
                <a:spcPct val="0"/>
              </a:spcBef>
              <a:buClr>
                <a:srgbClr val="FF0000"/>
              </a:buClr>
              <a:buSzPct val="80000"/>
              <a:buFont typeface="Wingdings" pitchFamily="2" charset="2"/>
              <a:buNone/>
            </a:pPr>
            <a:r>
              <a:rPr lang="de-DE" altLang="de-DE" sz="2000" b="1" dirty="0"/>
              <a:t>Nicht bewältigtes Mobbing ...</a:t>
            </a:r>
          </a:p>
        </p:txBody>
      </p:sp>
      <p:sp>
        <p:nvSpPr>
          <p:cNvPr id="7" name="Textfeld 6">
            <a:extLst>
              <a:ext uri="{FF2B5EF4-FFF2-40B4-BE49-F238E27FC236}">
                <a16:creationId xmlns:a16="http://schemas.microsoft.com/office/drawing/2014/main" id="{F8FBABE3-EDA0-ACB6-B76D-56DEF296DF15}"/>
              </a:ext>
            </a:extLst>
          </p:cNvPr>
          <p:cNvSpPr txBox="1"/>
          <p:nvPr/>
        </p:nvSpPr>
        <p:spPr>
          <a:xfrm>
            <a:off x="1066800" y="677840"/>
            <a:ext cx="6113928" cy="461665"/>
          </a:xfrm>
          <a:prstGeom prst="rect">
            <a:avLst/>
          </a:prstGeom>
          <a:noFill/>
        </p:spPr>
        <p:txBody>
          <a:bodyPr wrap="square">
            <a:spAutoFit/>
          </a:bodyPr>
          <a:lstStyle/>
          <a:p>
            <a:r>
              <a:rPr lang="de-DE" altLang="de-DE" sz="2400" b="1" dirty="0">
                <a:solidFill>
                  <a:srgbClr val="FF0000"/>
                </a:solidFill>
              </a:rPr>
              <a:t>Die Folgen von Mobbing </a:t>
            </a:r>
            <a:endParaRPr lang="de-DE" sz="2400" dirty="0">
              <a:solidFill>
                <a:srgbClr val="FF0000"/>
              </a:solidFill>
            </a:endParaRPr>
          </a:p>
        </p:txBody>
      </p:sp>
      <p:sp>
        <p:nvSpPr>
          <p:cNvPr id="8" name="Textfeld 7">
            <a:extLst>
              <a:ext uri="{FF2B5EF4-FFF2-40B4-BE49-F238E27FC236}">
                <a16:creationId xmlns:a16="http://schemas.microsoft.com/office/drawing/2014/main" id="{B8E913FF-6056-648D-AC67-4170F661EAD9}"/>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494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 Box 1032">
            <a:extLst>
              <a:ext uri="{FF2B5EF4-FFF2-40B4-BE49-F238E27FC236}">
                <a16:creationId xmlns:a16="http://schemas.microsoft.com/office/drawing/2014/main" id="{C69541A3-36FD-D8C4-AE57-11769234E271}"/>
              </a:ext>
            </a:extLst>
          </p:cNvPr>
          <p:cNvSpPr txBox="1">
            <a:spLocks noChangeArrowheads="1"/>
          </p:cNvSpPr>
          <p:nvPr/>
        </p:nvSpPr>
        <p:spPr bwMode="auto">
          <a:xfrm>
            <a:off x="1032933" y="717071"/>
            <a:ext cx="5687776" cy="10509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FontTx/>
              <a:buNone/>
            </a:pPr>
            <a:r>
              <a:rPr lang="de-DE" altLang="de-DE" sz="2400" b="1" dirty="0">
                <a:solidFill>
                  <a:srgbClr val="0070C0"/>
                </a:solidFill>
                <a:latin typeface="Arial" panose="020B0604020202020204" pitchFamily="34" charset="0"/>
              </a:rPr>
              <a:t>Anzeichen, </a:t>
            </a:r>
          </a:p>
          <a:p>
            <a:pPr eaLnBrk="1" hangingPunct="1">
              <a:lnSpc>
                <a:spcPct val="150000"/>
              </a:lnSpc>
              <a:spcBef>
                <a:spcPct val="0"/>
              </a:spcBef>
              <a:buFontTx/>
              <a:buNone/>
            </a:pPr>
            <a:r>
              <a:rPr lang="de-DE" altLang="de-DE" sz="2000" dirty="0">
                <a:latin typeface="Arial" panose="020B0604020202020204" pitchFamily="34" charset="0"/>
              </a:rPr>
              <a:t>die Eltern und </a:t>
            </a:r>
            <a:r>
              <a:rPr lang="de-DE" altLang="de-DE" sz="2000" dirty="0" err="1">
                <a:latin typeface="Arial" panose="020B0604020202020204" pitchFamily="34" charset="0"/>
              </a:rPr>
              <a:t>Pädagog</a:t>
            </a:r>
            <a:r>
              <a:rPr lang="de-DE" altLang="de-DE" sz="2000" dirty="0">
                <a:latin typeface="Arial" panose="020B0604020202020204" pitchFamily="34" charset="0"/>
              </a:rPr>
              <a:t>*innen alarmieren sollten</a:t>
            </a:r>
          </a:p>
        </p:txBody>
      </p:sp>
      <p:pic>
        <p:nvPicPr>
          <p:cNvPr id="6" name="Grafik 5" descr="Martinshorn Silhouette">
            <a:extLst>
              <a:ext uri="{FF2B5EF4-FFF2-40B4-BE49-F238E27FC236}">
                <a16:creationId xmlns:a16="http://schemas.microsoft.com/office/drawing/2014/main" id="{AAEF130E-FE82-0321-2C0C-59B232D26F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926" y="6242"/>
            <a:ext cx="1134534" cy="1134534"/>
          </a:xfrm>
          <a:prstGeom prst="rect">
            <a:avLst/>
          </a:prstGeom>
        </p:spPr>
      </p:pic>
      <p:pic>
        <p:nvPicPr>
          <p:cNvPr id="7" name="Bild 15">
            <a:extLst>
              <a:ext uri="{FF2B5EF4-FFF2-40B4-BE49-F238E27FC236}">
                <a16:creationId xmlns:a16="http://schemas.microsoft.com/office/drawing/2014/main" id="{316E6F38-2FD2-BB5C-8981-0B3500341572}"/>
              </a:ext>
            </a:extLst>
          </p:cNvPr>
          <p:cNvPicPr>
            <a:picLocks noChangeAspect="1"/>
          </p:cNvPicPr>
          <p:nvPr/>
        </p:nvPicPr>
        <p:blipFill rotWithShape="1">
          <a:blip r:embed="rId4">
            <a:extLst>
              <a:ext uri="{28A0092B-C50C-407E-A947-70E740481C1C}">
                <a14:useLocalDpi xmlns:a14="http://schemas.microsoft.com/office/drawing/2010/main" val="0"/>
              </a:ext>
            </a:extLst>
          </a:blip>
          <a:srcRect l="22792" t="10830" r="32380" b="-4614"/>
          <a:stretch/>
        </p:blipFill>
        <p:spPr bwMode="auto">
          <a:xfrm>
            <a:off x="636250" y="2090520"/>
            <a:ext cx="936000" cy="16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610C8AC3-2102-DF85-9F48-990215A7E9BB}"/>
              </a:ext>
            </a:extLst>
          </p:cNvPr>
          <p:cNvSpPr txBox="1"/>
          <p:nvPr/>
        </p:nvSpPr>
        <p:spPr>
          <a:xfrm>
            <a:off x="651167" y="3667552"/>
            <a:ext cx="1140056" cy="369332"/>
          </a:xfrm>
          <a:prstGeom prst="rect">
            <a:avLst/>
          </a:prstGeom>
          <a:noFill/>
        </p:spPr>
        <p:txBody>
          <a:bodyPr wrap="none" rtlCol="0">
            <a:spAutoFit/>
          </a:bodyPr>
          <a:lstStyle/>
          <a:p>
            <a:r>
              <a:rPr lang="de-DE" dirty="0">
                <a:solidFill>
                  <a:schemeClr val="accent1">
                    <a:lumMod val="75000"/>
                  </a:schemeClr>
                </a:solidFill>
              </a:rPr>
              <a:t>Ihr Kind ...</a:t>
            </a:r>
          </a:p>
        </p:txBody>
      </p:sp>
      <p:sp>
        <p:nvSpPr>
          <p:cNvPr id="9" name="Rectangle 1030">
            <a:extLst>
              <a:ext uri="{FF2B5EF4-FFF2-40B4-BE49-F238E27FC236}">
                <a16:creationId xmlns:a16="http://schemas.microsoft.com/office/drawing/2014/main" id="{60789F22-49DB-534B-AC59-BC95C5B9D38D}"/>
              </a:ext>
            </a:extLst>
          </p:cNvPr>
          <p:cNvSpPr>
            <a:spLocks noChangeArrowheads="1"/>
          </p:cNvSpPr>
          <p:nvPr/>
        </p:nvSpPr>
        <p:spPr bwMode="auto">
          <a:xfrm>
            <a:off x="2019516" y="1768064"/>
            <a:ext cx="4191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indent="0" eaLnBrk="1" hangingPunct="1">
              <a:lnSpc>
                <a:spcPct val="90000"/>
              </a:lnSpc>
              <a:buClr>
                <a:srgbClr val="FF0000"/>
              </a:buClr>
              <a:buNone/>
            </a:pPr>
            <a:endParaRPr lang="de-DE" altLang="de-DE" sz="2000" b="1" dirty="0">
              <a:latin typeface="Arial" panose="020B0604020202020204" pitchFamily="34" charset="0"/>
            </a:endParaRPr>
          </a:p>
          <a:p>
            <a:pPr eaLnBrk="1" hangingPunct="1">
              <a:lnSpc>
                <a:spcPct val="90000"/>
              </a:lnSpc>
              <a:buClr>
                <a:srgbClr val="FFC000"/>
              </a:buClr>
              <a:buFont typeface="Wingdings" pitchFamily="2" charset="2"/>
              <a:buChar char="Ø"/>
            </a:pPr>
            <a:r>
              <a:rPr lang="de-DE" altLang="de-DE" sz="2000" dirty="0">
                <a:latin typeface="Arial" panose="020B0604020202020204" pitchFamily="34" charset="0"/>
              </a:rPr>
              <a:t>erzählt nichts mehr aus der Schule</a:t>
            </a:r>
          </a:p>
          <a:p>
            <a:pPr eaLnBrk="1" hangingPunct="1">
              <a:lnSpc>
                <a:spcPct val="90000"/>
              </a:lnSpc>
              <a:buClr>
                <a:srgbClr val="FFC000"/>
              </a:buClr>
              <a:buFont typeface="Wingdings" pitchFamily="2" charset="2"/>
              <a:buNone/>
            </a:pPr>
            <a:endParaRPr lang="de-DE" altLang="de-DE" sz="2000" dirty="0">
              <a:latin typeface="Arial" panose="020B0604020202020204" pitchFamily="34" charset="0"/>
            </a:endParaRPr>
          </a:p>
          <a:p>
            <a:pPr eaLnBrk="1" hangingPunct="1">
              <a:lnSpc>
                <a:spcPct val="90000"/>
              </a:lnSpc>
              <a:buClr>
                <a:srgbClr val="FFC000"/>
              </a:buClr>
              <a:buFont typeface="Wingdings" pitchFamily="2" charset="2"/>
              <a:buChar char="Ø"/>
            </a:pPr>
            <a:r>
              <a:rPr lang="de-DE" altLang="de-DE" sz="2000" dirty="0">
                <a:latin typeface="Arial" panose="020B0604020202020204" pitchFamily="34" charset="0"/>
              </a:rPr>
              <a:t>hat kaum außerschulische Kontakte zu Mitschülern, lädt keine Freunde ein,</a:t>
            </a:r>
          </a:p>
          <a:p>
            <a:pPr eaLnBrk="1" hangingPunct="1">
              <a:lnSpc>
                <a:spcPct val="90000"/>
              </a:lnSpc>
              <a:buClr>
                <a:srgbClr val="FFC000"/>
              </a:buClr>
              <a:buFont typeface="Wingdings" pitchFamily="2" charset="2"/>
              <a:buNone/>
            </a:pPr>
            <a:r>
              <a:rPr lang="de-DE" altLang="de-DE" sz="2000" dirty="0">
                <a:latin typeface="Arial" panose="020B0604020202020204" pitchFamily="34" charset="0"/>
              </a:rPr>
              <a:t> </a:t>
            </a:r>
          </a:p>
          <a:p>
            <a:pPr eaLnBrk="1" hangingPunct="1">
              <a:lnSpc>
                <a:spcPct val="90000"/>
              </a:lnSpc>
              <a:buClr>
                <a:srgbClr val="FFC000"/>
              </a:buClr>
              <a:buFont typeface="Wingdings" pitchFamily="2" charset="2"/>
              <a:buChar char="Ø"/>
            </a:pPr>
            <a:r>
              <a:rPr lang="de-DE" altLang="de-DE" sz="2000" dirty="0">
                <a:latin typeface="Arial" panose="020B0604020202020204" pitchFamily="34" charset="0"/>
              </a:rPr>
              <a:t>unternimmt kaum mehr etwas</a:t>
            </a:r>
          </a:p>
          <a:p>
            <a:pPr eaLnBrk="1" hangingPunct="1">
              <a:lnSpc>
                <a:spcPct val="90000"/>
              </a:lnSpc>
              <a:buClr>
                <a:srgbClr val="FFC000"/>
              </a:buClr>
              <a:buFont typeface="Wingdings" pitchFamily="2" charset="2"/>
              <a:buNone/>
            </a:pPr>
            <a:endParaRPr lang="de-DE" altLang="de-DE" sz="2000" dirty="0">
              <a:latin typeface="Arial" panose="020B0604020202020204" pitchFamily="34" charset="0"/>
            </a:endParaRPr>
          </a:p>
          <a:p>
            <a:pPr eaLnBrk="1" hangingPunct="1">
              <a:lnSpc>
                <a:spcPct val="90000"/>
              </a:lnSpc>
              <a:buClr>
                <a:srgbClr val="FFC000"/>
              </a:buClr>
              <a:buFont typeface="Wingdings" pitchFamily="2" charset="2"/>
              <a:buChar char="Ø"/>
            </a:pPr>
            <a:r>
              <a:rPr lang="de-DE" altLang="de-DE" sz="2000" dirty="0">
                <a:latin typeface="Arial" panose="020B0604020202020204" pitchFamily="34" charset="0"/>
              </a:rPr>
              <a:t>geht nicht mehr den</a:t>
            </a:r>
          </a:p>
          <a:p>
            <a:pPr eaLnBrk="1" hangingPunct="1">
              <a:lnSpc>
                <a:spcPct val="90000"/>
              </a:lnSpc>
              <a:buClr>
                <a:srgbClr val="FFC000"/>
              </a:buClr>
              <a:buFont typeface="Wingdings" pitchFamily="2" charset="2"/>
              <a:buNone/>
            </a:pPr>
            <a:r>
              <a:rPr lang="de-DE" altLang="de-DE" sz="2000" dirty="0">
                <a:latin typeface="Arial" panose="020B0604020202020204" pitchFamily="34" charset="0"/>
              </a:rPr>
              <a:t>	bisherigen Weg zur Schule sondern nimmt Umwege in Kauf</a:t>
            </a:r>
          </a:p>
        </p:txBody>
      </p:sp>
      <p:sp>
        <p:nvSpPr>
          <p:cNvPr id="10" name="Rectangle 1031">
            <a:extLst>
              <a:ext uri="{FF2B5EF4-FFF2-40B4-BE49-F238E27FC236}">
                <a16:creationId xmlns:a16="http://schemas.microsoft.com/office/drawing/2014/main" id="{56CD001D-B982-1D8E-3683-D491E4795E2E}"/>
              </a:ext>
            </a:extLst>
          </p:cNvPr>
          <p:cNvSpPr>
            <a:spLocks noChangeArrowheads="1"/>
          </p:cNvSpPr>
          <p:nvPr/>
        </p:nvSpPr>
        <p:spPr bwMode="auto">
          <a:xfrm>
            <a:off x="6567090" y="1768064"/>
            <a:ext cx="4800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buClr>
                <a:schemeClr val="accent4"/>
              </a:buClr>
              <a:buFont typeface="Wingdings" pitchFamily="2" charset="2"/>
              <a:buNone/>
            </a:pPr>
            <a:r>
              <a:rPr lang="de-DE" altLang="de-DE" sz="2000" dirty="0">
                <a:latin typeface="Arial" panose="020B0604020202020204" pitchFamily="34" charset="0"/>
              </a:rPr>
              <a:t> </a:t>
            </a:r>
          </a:p>
          <a:p>
            <a:pPr eaLnBrk="1" hangingPunct="1">
              <a:lnSpc>
                <a:spcPct val="90000"/>
              </a:lnSpc>
              <a:buClr>
                <a:schemeClr val="accent4"/>
              </a:buClr>
              <a:buFont typeface="Wingdings" pitchFamily="2" charset="2"/>
              <a:buChar char="Ø"/>
            </a:pPr>
            <a:r>
              <a:rPr lang="de-DE" altLang="de-DE" sz="2000" dirty="0">
                <a:latin typeface="Arial" panose="020B0604020202020204" pitchFamily="34" charset="0"/>
              </a:rPr>
              <a:t>ist häufiger krank, insbesondere an bestimmten Wochentagen, z.B. wenn Turnunterricht ist</a:t>
            </a:r>
          </a:p>
          <a:p>
            <a:pPr eaLnBrk="1" hangingPunct="1">
              <a:lnSpc>
                <a:spcPct val="90000"/>
              </a:lnSpc>
              <a:buClr>
                <a:schemeClr val="accent4"/>
              </a:buClr>
              <a:buFont typeface="Wingdings" pitchFamily="2" charset="2"/>
              <a:buNone/>
            </a:pPr>
            <a:endParaRPr lang="de-DE" altLang="de-DE" sz="2000" dirty="0">
              <a:latin typeface="Arial" panose="020B0604020202020204" pitchFamily="34" charset="0"/>
            </a:endParaRPr>
          </a:p>
          <a:p>
            <a:pPr eaLnBrk="1" hangingPunct="1">
              <a:lnSpc>
                <a:spcPct val="90000"/>
              </a:lnSpc>
              <a:buClr>
                <a:schemeClr val="accent4"/>
              </a:buClr>
              <a:buFont typeface="Wingdings" pitchFamily="2" charset="2"/>
              <a:buChar char="Ø"/>
            </a:pPr>
            <a:r>
              <a:rPr lang="de-DE" altLang="de-DE" sz="2000" dirty="0">
                <a:latin typeface="Arial" panose="020B0604020202020204" pitchFamily="34" charset="0"/>
              </a:rPr>
              <a:t>vermeidet es, an außerordentlichen schulischen Veranstaltungen teil zu nehmen ( Schulausflügen,  Fahrten ins Schullandheim)</a:t>
            </a:r>
          </a:p>
          <a:p>
            <a:pPr eaLnBrk="1" hangingPunct="1">
              <a:lnSpc>
                <a:spcPct val="90000"/>
              </a:lnSpc>
              <a:buClr>
                <a:schemeClr val="accent4"/>
              </a:buClr>
              <a:buFont typeface="Wingdings" pitchFamily="2" charset="2"/>
              <a:buNone/>
            </a:pPr>
            <a:endParaRPr lang="de-DE" altLang="de-DE" sz="2000" dirty="0">
              <a:latin typeface="Arial" panose="020B0604020202020204" pitchFamily="34" charset="0"/>
            </a:endParaRPr>
          </a:p>
          <a:p>
            <a:pPr eaLnBrk="1" hangingPunct="1">
              <a:lnSpc>
                <a:spcPct val="90000"/>
              </a:lnSpc>
              <a:buClr>
                <a:schemeClr val="accent4"/>
              </a:buClr>
              <a:buFont typeface="Wingdings" pitchFamily="2" charset="2"/>
              <a:buChar char="Ø"/>
            </a:pPr>
            <a:r>
              <a:rPr lang="de-DE" altLang="de-DE" sz="2000" dirty="0">
                <a:latin typeface="Arial" panose="020B0604020202020204" pitchFamily="34" charset="0"/>
              </a:rPr>
              <a:t>zeigt deutlichen Leistungsabfall</a:t>
            </a:r>
          </a:p>
        </p:txBody>
      </p:sp>
      <p:pic>
        <p:nvPicPr>
          <p:cNvPr id="11" name="Grafik 10" descr="Besorgte Gesichtskontur mit einfarbiger Füllung">
            <a:extLst>
              <a:ext uri="{FF2B5EF4-FFF2-40B4-BE49-F238E27FC236}">
                <a16:creationId xmlns:a16="http://schemas.microsoft.com/office/drawing/2014/main" id="{E3275B31-6E16-ECF6-37C5-7B955EE0D0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208" y="2201590"/>
            <a:ext cx="508436" cy="508436"/>
          </a:xfrm>
          <a:prstGeom prst="rect">
            <a:avLst/>
          </a:prstGeom>
        </p:spPr>
      </p:pic>
      <p:sp>
        <p:nvSpPr>
          <p:cNvPr id="12" name="Textfeld 11">
            <a:extLst>
              <a:ext uri="{FF2B5EF4-FFF2-40B4-BE49-F238E27FC236}">
                <a16:creationId xmlns:a16="http://schemas.microsoft.com/office/drawing/2014/main" id="{F85D40D4-9EA2-3F6E-EA44-AEF493430CEE}"/>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326146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 Box 1032">
            <a:extLst>
              <a:ext uri="{FF2B5EF4-FFF2-40B4-BE49-F238E27FC236}">
                <a16:creationId xmlns:a16="http://schemas.microsoft.com/office/drawing/2014/main" id="{333EFFE0-F8E1-E387-5C9F-89CAF1D8CBB0}"/>
              </a:ext>
            </a:extLst>
          </p:cNvPr>
          <p:cNvSpPr txBox="1">
            <a:spLocks noChangeArrowheads="1"/>
          </p:cNvSpPr>
          <p:nvPr/>
        </p:nvSpPr>
        <p:spPr bwMode="auto">
          <a:xfrm>
            <a:off x="1032933" y="689775"/>
            <a:ext cx="5687776" cy="10509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FontTx/>
              <a:buNone/>
            </a:pPr>
            <a:r>
              <a:rPr lang="de-DE" altLang="de-DE" sz="2400" b="1" dirty="0">
                <a:solidFill>
                  <a:srgbClr val="0070C0"/>
                </a:solidFill>
                <a:latin typeface="Arial" panose="020B0604020202020204" pitchFamily="34" charset="0"/>
              </a:rPr>
              <a:t>Anzeichen, </a:t>
            </a:r>
          </a:p>
          <a:p>
            <a:pPr eaLnBrk="1" hangingPunct="1">
              <a:lnSpc>
                <a:spcPct val="150000"/>
              </a:lnSpc>
              <a:spcBef>
                <a:spcPct val="0"/>
              </a:spcBef>
              <a:buFontTx/>
              <a:buNone/>
            </a:pPr>
            <a:r>
              <a:rPr lang="de-DE" altLang="de-DE" sz="2000" dirty="0">
                <a:latin typeface="Arial" panose="020B0604020202020204" pitchFamily="34" charset="0"/>
              </a:rPr>
              <a:t>die Eltern und </a:t>
            </a:r>
            <a:r>
              <a:rPr lang="de-DE" altLang="de-DE" sz="2000" dirty="0" err="1">
                <a:latin typeface="Arial" panose="020B0604020202020204" pitchFamily="34" charset="0"/>
              </a:rPr>
              <a:t>Pädagog</a:t>
            </a:r>
            <a:r>
              <a:rPr lang="de-DE" altLang="de-DE" sz="2000" dirty="0">
                <a:latin typeface="Arial" panose="020B0604020202020204" pitchFamily="34" charset="0"/>
              </a:rPr>
              <a:t>*innen alarmieren sollten</a:t>
            </a:r>
          </a:p>
        </p:txBody>
      </p:sp>
      <p:pic>
        <p:nvPicPr>
          <p:cNvPr id="6" name="Grafik 5" descr="Martinshorn Silhouette">
            <a:extLst>
              <a:ext uri="{FF2B5EF4-FFF2-40B4-BE49-F238E27FC236}">
                <a16:creationId xmlns:a16="http://schemas.microsoft.com/office/drawing/2014/main" id="{6DDE787B-D220-782F-5C48-7A3A4E9B74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868" y="14024"/>
            <a:ext cx="1134534" cy="1134534"/>
          </a:xfrm>
          <a:prstGeom prst="rect">
            <a:avLst/>
          </a:prstGeom>
        </p:spPr>
      </p:pic>
      <p:sp>
        <p:nvSpPr>
          <p:cNvPr id="8" name="Textfeld 7">
            <a:extLst>
              <a:ext uri="{FF2B5EF4-FFF2-40B4-BE49-F238E27FC236}">
                <a16:creationId xmlns:a16="http://schemas.microsoft.com/office/drawing/2014/main" id="{5988D40E-D8BD-4CBC-F84A-2F7A32A770C6}"/>
              </a:ext>
            </a:extLst>
          </p:cNvPr>
          <p:cNvSpPr txBox="1"/>
          <p:nvPr/>
        </p:nvSpPr>
        <p:spPr>
          <a:xfrm>
            <a:off x="651167" y="3640256"/>
            <a:ext cx="1140056" cy="369332"/>
          </a:xfrm>
          <a:prstGeom prst="rect">
            <a:avLst/>
          </a:prstGeom>
          <a:noFill/>
        </p:spPr>
        <p:txBody>
          <a:bodyPr wrap="none" rtlCol="0">
            <a:spAutoFit/>
          </a:bodyPr>
          <a:lstStyle/>
          <a:p>
            <a:r>
              <a:rPr lang="de-DE" dirty="0">
                <a:solidFill>
                  <a:schemeClr val="accent1">
                    <a:lumMod val="75000"/>
                  </a:schemeClr>
                </a:solidFill>
              </a:rPr>
              <a:t>Ihr Kind ...</a:t>
            </a:r>
          </a:p>
        </p:txBody>
      </p:sp>
      <p:sp>
        <p:nvSpPr>
          <p:cNvPr id="9" name="Rectangle 6">
            <a:extLst>
              <a:ext uri="{FF2B5EF4-FFF2-40B4-BE49-F238E27FC236}">
                <a16:creationId xmlns:a16="http://schemas.microsoft.com/office/drawing/2014/main" id="{251408E6-F446-DCE7-9F1A-24FFB0D117DA}"/>
              </a:ext>
            </a:extLst>
          </p:cNvPr>
          <p:cNvSpPr>
            <a:spLocks noChangeArrowheads="1"/>
          </p:cNvSpPr>
          <p:nvPr/>
        </p:nvSpPr>
        <p:spPr bwMode="auto">
          <a:xfrm>
            <a:off x="2019516" y="1816513"/>
            <a:ext cx="381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838200" indent="-38100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buClr>
                <a:srgbClr val="FFC000"/>
              </a:buClr>
              <a:buFont typeface="Wingdings" pitchFamily="2" charset="2"/>
              <a:buNone/>
            </a:pPr>
            <a:endParaRPr lang="de-DE" altLang="de-DE" sz="2000" dirty="0">
              <a:latin typeface="Arial" panose="020B0604020202020204" pitchFamily="34" charset="0"/>
            </a:endParaRPr>
          </a:p>
          <a:p>
            <a:pPr lvl="1" eaLnBrk="1" hangingPunct="1">
              <a:lnSpc>
                <a:spcPct val="90000"/>
              </a:lnSpc>
              <a:buClr>
                <a:srgbClr val="FFC000"/>
              </a:buClr>
              <a:buFont typeface="Wingdings" pitchFamily="2" charset="2"/>
              <a:buChar char="Ø"/>
            </a:pPr>
            <a:r>
              <a:rPr lang="de-DE" altLang="de-DE" sz="2000" dirty="0">
                <a:latin typeface="Arial" panose="020B0604020202020204" pitchFamily="34" charset="0"/>
              </a:rPr>
              <a:t>hat Schlafstörungen (schreckt aus dem Schlaf auf, hat Albträume)</a:t>
            </a:r>
          </a:p>
          <a:p>
            <a:pPr lvl="1" eaLnBrk="1" hangingPunct="1">
              <a:lnSpc>
                <a:spcPct val="90000"/>
              </a:lnSpc>
              <a:buClr>
                <a:srgbClr val="FFC000"/>
              </a:buClr>
              <a:buFont typeface="Wingdings" pitchFamily="2" charset="2"/>
              <a:buNone/>
            </a:pPr>
            <a:endParaRPr lang="de-DE" altLang="de-DE" sz="2000" dirty="0">
              <a:latin typeface="Arial" panose="020B0604020202020204" pitchFamily="34" charset="0"/>
            </a:endParaRPr>
          </a:p>
          <a:p>
            <a:pPr lvl="1" eaLnBrk="1" hangingPunct="1">
              <a:lnSpc>
                <a:spcPct val="90000"/>
              </a:lnSpc>
              <a:buClr>
                <a:srgbClr val="FFC000"/>
              </a:buClr>
              <a:buFont typeface="Wingdings" pitchFamily="2" charset="2"/>
              <a:buChar char="Ø"/>
            </a:pPr>
            <a:r>
              <a:rPr lang="de-DE" altLang="de-DE" sz="2000" dirty="0">
                <a:latin typeface="Arial" panose="020B0604020202020204" pitchFamily="34" charset="0"/>
              </a:rPr>
              <a:t>wirkt häufig niedergeschlagen und zieht sich zurück</a:t>
            </a:r>
          </a:p>
          <a:p>
            <a:pPr marL="457200" lvl="1" indent="0" eaLnBrk="1" hangingPunct="1">
              <a:lnSpc>
                <a:spcPct val="90000"/>
              </a:lnSpc>
              <a:buClr>
                <a:srgbClr val="FFC000"/>
              </a:buClr>
              <a:buNone/>
            </a:pPr>
            <a:endParaRPr lang="de-DE" altLang="de-DE" sz="2000" dirty="0">
              <a:latin typeface="Arial" panose="020B0604020202020204" pitchFamily="34" charset="0"/>
            </a:endParaRPr>
          </a:p>
          <a:p>
            <a:pPr lvl="1" eaLnBrk="1" hangingPunct="1">
              <a:lnSpc>
                <a:spcPct val="90000"/>
              </a:lnSpc>
              <a:buClr>
                <a:srgbClr val="FFC000"/>
              </a:buClr>
              <a:buFont typeface="Wingdings" pitchFamily="2" charset="2"/>
              <a:buChar char="Ø"/>
            </a:pPr>
            <a:r>
              <a:rPr lang="de-DE" altLang="de-DE" sz="2000" dirty="0">
                <a:latin typeface="Arial" panose="020B0604020202020204" pitchFamily="34" charset="0"/>
              </a:rPr>
              <a:t>ist häufiger unerwartet aggressiv (gegenüber Eltern und insbesondere gegen Geschwistern)</a:t>
            </a:r>
          </a:p>
        </p:txBody>
      </p:sp>
      <p:sp>
        <p:nvSpPr>
          <p:cNvPr id="10" name="Rectangle 7">
            <a:extLst>
              <a:ext uri="{FF2B5EF4-FFF2-40B4-BE49-F238E27FC236}">
                <a16:creationId xmlns:a16="http://schemas.microsoft.com/office/drawing/2014/main" id="{B79451FB-6E55-1032-E0F0-395FA25A46C4}"/>
              </a:ext>
            </a:extLst>
          </p:cNvPr>
          <p:cNvSpPr>
            <a:spLocks noChangeArrowheads="1"/>
          </p:cNvSpPr>
          <p:nvPr/>
        </p:nvSpPr>
        <p:spPr bwMode="auto">
          <a:xfrm>
            <a:off x="6662620" y="1428771"/>
            <a:ext cx="381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buClr>
                <a:schemeClr val="accent4"/>
              </a:buClr>
              <a:buFont typeface="Wingdings" pitchFamily="2" charset="2"/>
              <a:buNone/>
            </a:pPr>
            <a:r>
              <a:rPr lang="de-DE" altLang="de-DE" sz="2000" dirty="0">
                <a:latin typeface="Arial" panose="020B0604020202020204" pitchFamily="34" charset="0"/>
              </a:rPr>
              <a:t> </a:t>
            </a:r>
          </a:p>
          <a:p>
            <a:pPr eaLnBrk="1" hangingPunct="1">
              <a:buClr>
                <a:schemeClr val="accent4"/>
              </a:buClr>
              <a:buFont typeface="Wingdings" pitchFamily="2" charset="2"/>
              <a:buNone/>
            </a:pPr>
            <a:endParaRPr lang="de-DE" altLang="de-DE" sz="2000" dirty="0">
              <a:latin typeface="Arial" panose="020B0604020202020204" pitchFamily="34" charset="0"/>
            </a:endParaRPr>
          </a:p>
          <a:p>
            <a:pPr lvl="1" eaLnBrk="1" hangingPunct="1">
              <a:buClr>
                <a:schemeClr val="accent4"/>
              </a:buClr>
              <a:buFont typeface="Wingdings" pitchFamily="2" charset="2"/>
              <a:buChar char="Ø"/>
            </a:pPr>
            <a:r>
              <a:rPr lang="de-DE" altLang="de-DE" sz="2000" dirty="0">
                <a:latin typeface="Arial" panose="020B0604020202020204" pitchFamily="34" charset="0"/>
              </a:rPr>
              <a:t>gibt viel mehr Geld aus</a:t>
            </a:r>
          </a:p>
          <a:p>
            <a:pPr lvl="1" eaLnBrk="1" hangingPunct="1">
              <a:buClr>
                <a:schemeClr val="accent4"/>
              </a:buClr>
              <a:buFont typeface="Wingdings" pitchFamily="2" charset="2"/>
              <a:buNone/>
            </a:pPr>
            <a:endParaRPr lang="de-DE" altLang="de-DE" sz="2000" dirty="0">
              <a:latin typeface="Arial" panose="020B0604020202020204" pitchFamily="34" charset="0"/>
            </a:endParaRPr>
          </a:p>
          <a:p>
            <a:pPr lvl="1" eaLnBrk="1" hangingPunct="1">
              <a:buClr>
                <a:schemeClr val="accent4"/>
              </a:buClr>
              <a:buFont typeface="Wingdings" pitchFamily="2" charset="2"/>
              <a:buChar char="Ø"/>
            </a:pPr>
            <a:r>
              <a:rPr lang="de-DE" altLang="de-DE" sz="2000" dirty="0">
                <a:latin typeface="Arial" panose="020B0604020202020204" pitchFamily="34" charset="0"/>
              </a:rPr>
              <a:t>schwänzt die Schule oder Teile des Unterrichts</a:t>
            </a:r>
          </a:p>
          <a:p>
            <a:pPr lvl="1" eaLnBrk="1" hangingPunct="1">
              <a:buClr>
                <a:schemeClr val="accent4"/>
              </a:buClr>
              <a:buFont typeface="Wingdings" pitchFamily="2" charset="2"/>
              <a:buNone/>
            </a:pPr>
            <a:endParaRPr lang="de-DE" altLang="de-DE" sz="2000" dirty="0">
              <a:latin typeface="Arial" panose="020B0604020202020204" pitchFamily="34" charset="0"/>
            </a:endParaRPr>
          </a:p>
          <a:p>
            <a:pPr lvl="1" eaLnBrk="1" hangingPunct="1">
              <a:buClr>
                <a:schemeClr val="accent4"/>
              </a:buClr>
              <a:buFont typeface="Wingdings" pitchFamily="2" charset="2"/>
              <a:buChar char="Ø"/>
            </a:pPr>
            <a:r>
              <a:rPr lang="de-DE" altLang="de-DE" sz="2000" dirty="0">
                <a:latin typeface="Arial" panose="020B0604020202020204" pitchFamily="34" charset="0"/>
              </a:rPr>
              <a:t>äußert vermehrt den Wunsch, die Schule zu wechseln</a:t>
            </a:r>
          </a:p>
        </p:txBody>
      </p:sp>
      <p:pic>
        <p:nvPicPr>
          <p:cNvPr id="11" name="Bild 15">
            <a:extLst>
              <a:ext uri="{FF2B5EF4-FFF2-40B4-BE49-F238E27FC236}">
                <a16:creationId xmlns:a16="http://schemas.microsoft.com/office/drawing/2014/main" id="{A8B134F8-2ECE-3CA3-D2AF-0C452158DE53}"/>
              </a:ext>
            </a:extLst>
          </p:cNvPr>
          <p:cNvPicPr>
            <a:picLocks noChangeAspect="1"/>
          </p:cNvPicPr>
          <p:nvPr/>
        </p:nvPicPr>
        <p:blipFill rotWithShape="1">
          <a:blip r:embed="rId4">
            <a:extLst>
              <a:ext uri="{28A0092B-C50C-407E-A947-70E740481C1C}">
                <a14:useLocalDpi xmlns:a14="http://schemas.microsoft.com/office/drawing/2010/main" val="0"/>
              </a:ext>
            </a:extLst>
          </a:blip>
          <a:srcRect l="22792" t="10830" r="32380" b="-4614"/>
          <a:stretch/>
        </p:blipFill>
        <p:spPr bwMode="auto">
          <a:xfrm>
            <a:off x="636250" y="2063224"/>
            <a:ext cx="936000" cy="16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11" descr="Besorgte Gesichtskontur mit einfarbiger Füllung">
            <a:extLst>
              <a:ext uri="{FF2B5EF4-FFF2-40B4-BE49-F238E27FC236}">
                <a16:creationId xmlns:a16="http://schemas.microsoft.com/office/drawing/2014/main" id="{62DA772E-0CA1-C15D-3DC0-95816F4875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934" y="2174294"/>
            <a:ext cx="508436" cy="508436"/>
          </a:xfrm>
          <a:prstGeom prst="rect">
            <a:avLst/>
          </a:prstGeom>
        </p:spPr>
      </p:pic>
      <p:sp>
        <p:nvSpPr>
          <p:cNvPr id="13" name="Textfeld 12">
            <a:extLst>
              <a:ext uri="{FF2B5EF4-FFF2-40B4-BE49-F238E27FC236}">
                <a16:creationId xmlns:a16="http://schemas.microsoft.com/office/drawing/2014/main" id="{9CC29031-EBAB-B936-9E7E-A61A5F6E3B24}"/>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150855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P spid="10" grpId="0" build="p" bldLvl="4"/>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2F9FA22-7F5E-668B-576F-CD19CF5213DB}"/>
              </a:ext>
            </a:extLst>
          </p:cNvPr>
          <p:cNvSpPr>
            <a:spLocks noGrp="1"/>
          </p:cNvSpPr>
          <p:nvPr>
            <p:ph type="dt" sz="half" idx="10"/>
          </p:nvPr>
        </p:nvSpPr>
        <p:spPr>
          <a:xfrm>
            <a:off x="8832851" y="6341533"/>
            <a:ext cx="1056216" cy="240000"/>
          </a:xfrm>
        </p:spPr>
        <p:txBody>
          <a:bodyPr/>
          <a:lstStyle/>
          <a:p>
            <a:pPr defTabSz="609585"/>
            <a:endParaRPr lang="de-DE" dirty="0">
              <a:solidFill>
                <a:srgbClr val="000000"/>
              </a:solidFill>
              <a:latin typeface="Arial" panose="020B0604020202020204"/>
            </a:endParaRPr>
          </a:p>
          <a:p>
            <a:pPr defTabSz="609585"/>
            <a:endParaRPr lang="de-DE" dirty="0">
              <a:solidFill>
                <a:srgbClr val="000000"/>
              </a:solidFill>
              <a:latin typeface="Arial" panose="020B0604020202020204"/>
            </a:endParaRPr>
          </a:p>
        </p:txBody>
      </p:sp>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9A3573EF-FA68-92E7-57CF-D6933684011A}"/>
              </a:ext>
            </a:extLst>
          </p:cNvPr>
          <p:cNvSpPr txBox="1">
            <a:spLocks noChangeArrowheads="1"/>
          </p:cNvSpPr>
          <p:nvPr/>
        </p:nvSpPr>
        <p:spPr bwMode="auto">
          <a:xfrm>
            <a:off x="485550" y="2666355"/>
            <a:ext cx="10486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000" b="1" dirty="0">
                <a:solidFill>
                  <a:srgbClr val="FFC000"/>
                </a:solidFill>
              </a:rPr>
              <a:t> Mythos 2. Wenn die Opfer des Mobbings sich nicht provozieren lassen, hört das Mobbing auf.</a:t>
            </a:r>
          </a:p>
        </p:txBody>
      </p:sp>
      <p:sp>
        <p:nvSpPr>
          <p:cNvPr id="6" name="Textfeld 5">
            <a:extLst>
              <a:ext uri="{FF2B5EF4-FFF2-40B4-BE49-F238E27FC236}">
                <a16:creationId xmlns:a16="http://schemas.microsoft.com/office/drawing/2014/main" id="{A9F42DE0-5392-2D3B-27AD-CD3E3EFD9812}"/>
              </a:ext>
            </a:extLst>
          </p:cNvPr>
          <p:cNvSpPr txBox="1">
            <a:spLocks noChangeArrowheads="1"/>
          </p:cNvSpPr>
          <p:nvPr/>
        </p:nvSpPr>
        <p:spPr bwMode="auto">
          <a:xfrm>
            <a:off x="518800" y="4125691"/>
            <a:ext cx="1115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000" b="1" dirty="0">
                <a:solidFill>
                  <a:srgbClr val="FFC000"/>
                </a:solidFill>
              </a:rPr>
              <a:t>Mythos 3.  Mobbing kann durch einzelne  Interventionen einzelner  </a:t>
            </a:r>
            <a:r>
              <a:rPr lang="de-DE" altLang="de-DE" sz="2000" b="1" dirty="0" err="1">
                <a:solidFill>
                  <a:srgbClr val="FFC000"/>
                </a:solidFill>
              </a:rPr>
              <a:t>Pädagog</a:t>
            </a:r>
            <a:r>
              <a:rPr lang="de-DE" altLang="de-DE" sz="2000" b="1" dirty="0">
                <a:solidFill>
                  <a:srgbClr val="FFC000"/>
                </a:solidFill>
              </a:rPr>
              <a:t>*innen gestoppt werden</a:t>
            </a:r>
          </a:p>
        </p:txBody>
      </p:sp>
      <p:sp>
        <p:nvSpPr>
          <p:cNvPr id="7" name="Textfeld 6">
            <a:extLst>
              <a:ext uri="{FF2B5EF4-FFF2-40B4-BE49-F238E27FC236}">
                <a16:creationId xmlns:a16="http://schemas.microsoft.com/office/drawing/2014/main" id="{0C9C9ACA-E3C4-AF7E-2D0E-148B5AFF08AE}"/>
              </a:ext>
            </a:extLst>
          </p:cNvPr>
          <p:cNvSpPr txBox="1">
            <a:spLocks noChangeArrowheads="1"/>
          </p:cNvSpPr>
          <p:nvPr/>
        </p:nvSpPr>
        <p:spPr bwMode="auto">
          <a:xfrm>
            <a:off x="518800" y="1538211"/>
            <a:ext cx="7528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None/>
            </a:pPr>
            <a:r>
              <a:rPr lang="de-DE" altLang="de-DE" sz="2000" b="1" dirty="0">
                <a:solidFill>
                  <a:srgbClr val="FFC000"/>
                </a:solidFill>
              </a:rPr>
              <a:t>Mythos 1:  Mobbenden Schüler*innen ist nicht klar, was sie da tun.</a:t>
            </a:r>
          </a:p>
        </p:txBody>
      </p:sp>
      <p:sp>
        <p:nvSpPr>
          <p:cNvPr id="8" name="Textfeld 7">
            <a:extLst>
              <a:ext uri="{FF2B5EF4-FFF2-40B4-BE49-F238E27FC236}">
                <a16:creationId xmlns:a16="http://schemas.microsoft.com/office/drawing/2014/main" id="{2E8FC6C0-EEAB-2788-FCD8-E2BA4BFA78BF}"/>
              </a:ext>
            </a:extLst>
          </p:cNvPr>
          <p:cNvSpPr txBox="1"/>
          <p:nvPr/>
        </p:nvSpPr>
        <p:spPr>
          <a:xfrm>
            <a:off x="518800" y="624684"/>
            <a:ext cx="6896440" cy="461665"/>
          </a:xfrm>
          <a:prstGeom prst="rect">
            <a:avLst/>
          </a:prstGeom>
        </p:spPr>
        <p:txBody>
          <a:bodyPr wrap="none" rtlCol="0">
            <a:spAutoFit/>
          </a:bodyPr>
          <a:lstStyle/>
          <a:p>
            <a:r>
              <a:rPr lang="de-DE" sz="2400" b="1" dirty="0">
                <a:solidFill>
                  <a:srgbClr val="FFC000"/>
                </a:solidFill>
              </a:rPr>
              <a:t>Drei Mythen über den Umgang mit Mobbing ...</a:t>
            </a:r>
          </a:p>
        </p:txBody>
      </p:sp>
      <p:sp>
        <p:nvSpPr>
          <p:cNvPr id="9" name="Textfeld 8">
            <a:extLst>
              <a:ext uri="{FF2B5EF4-FFF2-40B4-BE49-F238E27FC236}">
                <a16:creationId xmlns:a16="http://schemas.microsoft.com/office/drawing/2014/main" id="{09E84D78-32E8-EA66-99DC-4DC0D2453FCF}"/>
              </a:ext>
            </a:extLst>
          </p:cNvPr>
          <p:cNvSpPr txBox="1"/>
          <p:nvPr/>
        </p:nvSpPr>
        <p:spPr>
          <a:xfrm>
            <a:off x="1712422" y="1919571"/>
            <a:ext cx="7566495" cy="646331"/>
          </a:xfrm>
          <a:prstGeom prst="rect">
            <a:avLst/>
          </a:prstGeom>
          <a:noFill/>
        </p:spPr>
        <p:txBody>
          <a:bodyPr wrap="none" rtlCol="0">
            <a:spAutoFit/>
          </a:bodyPr>
          <a:lstStyle/>
          <a:p>
            <a:r>
              <a:rPr lang="de-DE" dirty="0"/>
              <a:t>Mobbing ist ein intendiertes Verhalten, sehr wohl mit der Absicht zu schädigen</a:t>
            </a:r>
          </a:p>
          <a:p>
            <a:r>
              <a:rPr lang="de-DE" dirty="0"/>
              <a:t>und das schädigende Verhalten zu wiederholen.</a:t>
            </a:r>
          </a:p>
        </p:txBody>
      </p:sp>
      <p:sp>
        <p:nvSpPr>
          <p:cNvPr id="10" name="Textfeld 9">
            <a:extLst>
              <a:ext uri="{FF2B5EF4-FFF2-40B4-BE49-F238E27FC236}">
                <a16:creationId xmlns:a16="http://schemas.microsoft.com/office/drawing/2014/main" id="{6541DB1A-493A-3BBB-7E84-894046A3978B}"/>
              </a:ext>
            </a:extLst>
          </p:cNvPr>
          <p:cNvSpPr txBox="1"/>
          <p:nvPr/>
        </p:nvSpPr>
        <p:spPr>
          <a:xfrm>
            <a:off x="1679172" y="3031750"/>
            <a:ext cx="8090548" cy="923330"/>
          </a:xfrm>
          <a:prstGeom prst="rect">
            <a:avLst/>
          </a:prstGeom>
          <a:noFill/>
        </p:spPr>
        <p:txBody>
          <a:bodyPr wrap="none" rtlCol="0">
            <a:spAutoFit/>
          </a:bodyPr>
          <a:lstStyle/>
          <a:p>
            <a:r>
              <a:rPr lang="de-DE" dirty="0"/>
              <a:t>Die Reaktionen der Opfer haben kaum bis gar keinen Einfluss auf das Verhalten der </a:t>
            </a:r>
          </a:p>
          <a:p>
            <a:r>
              <a:rPr lang="de-DE" dirty="0"/>
              <a:t>mobbenden Mitschüler*innen. Solange das Mobbing für sie attraktiv ist, werden sie </a:t>
            </a:r>
          </a:p>
          <a:p>
            <a:r>
              <a:rPr lang="de-DE" dirty="0"/>
              <a:t>dieses Verhalten beibehalten. </a:t>
            </a:r>
          </a:p>
        </p:txBody>
      </p:sp>
      <p:sp>
        <p:nvSpPr>
          <p:cNvPr id="11" name="Textfeld 10">
            <a:extLst>
              <a:ext uri="{FF2B5EF4-FFF2-40B4-BE49-F238E27FC236}">
                <a16:creationId xmlns:a16="http://schemas.microsoft.com/office/drawing/2014/main" id="{0609B266-1F14-8741-C173-B6A2C92FB781}"/>
              </a:ext>
            </a:extLst>
          </p:cNvPr>
          <p:cNvSpPr txBox="1"/>
          <p:nvPr/>
        </p:nvSpPr>
        <p:spPr>
          <a:xfrm>
            <a:off x="1712422" y="4495023"/>
            <a:ext cx="9329798" cy="1200329"/>
          </a:xfrm>
          <a:prstGeom prst="rect">
            <a:avLst/>
          </a:prstGeom>
          <a:noFill/>
        </p:spPr>
        <p:txBody>
          <a:bodyPr wrap="none" rtlCol="0">
            <a:spAutoFit/>
          </a:bodyPr>
          <a:lstStyle/>
          <a:p>
            <a:r>
              <a:rPr lang="de-DE" dirty="0"/>
              <a:t>Um Mobbing zu stoppen, braucht es ein zusammenwirken aller Lehrkräfte und Fachkräfte und </a:t>
            </a:r>
          </a:p>
          <a:p>
            <a:r>
              <a:rPr lang="de-DE" dirty="0"/>
              <a:t>auch die </a:t>
            </a:r>
            <a:r>
              <a:rPr lang="de-DE" dirty="0" err="1"/>
              <a:t>Einbeziehungvon</a:t>
            </a:r>
            <a:r>
              <a:rPr lang="de-DE" dirty="0"/>
              <a:t> Mitschüler*innen, um dem Mobbing die Attraktivität zu entziehen. </a:t>
            </a:r>
          </a:p>
          <a:p>
            <a:r>
              <a:rPr lang="de-DE" dirty="0"/>
              <a:t>Je weiter das Mobbing eskaliert ist, desto aufwändiger und zeitintensiver wird eine wirkungsvolle </a:t>
            </a:r>
          </a:p>
          <a:p>
            <a:r>
              <a:rPr lang="de-DE" dirty="0"/>
              <a:t>Intervention sein.</a:t>
            </a:r>
          </a:p>
        </p:txBody>
      </p:sp>
      <p:sp>
        <p:nvSpPr>
          <p:cNvPr id="12" name="Textfeld 11">
            <a:extLst>
              <a:ext uri="{FF2B5EF4-FFF2-40B4-BE49-F238E27FC236}">
                <a16:creationId xmlns:a16="http://schemas.microsoft.com/office/drawing/2014/main" id="{EF23231F-A2DE-544D-AB49-4976683F946D}"/>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247537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pic>
        <p:nvPicPr>
          <p:cNvPr id="5" name="Bild 6">
            <a:extLst>
              <a:ext uri="{FF2B5EF4-FFF2-40B4-BE49-F238E27FC236}">
                <a16:creationId xmlns:a16="http://schemas.microsoft.com/office/drawing/2014/main" id="{C7006F96-A595-2E5D-1053-2710540947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105" y="232753"/>
            <a:ext cx="1965890" cy="139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E9282F06-30F1-4F17-42B5-6FD168984DB9}"/>
              </a:ext>
            </a:extLst>
          </p:cNvPr>
          <p:cNvSpPr txBox="1">
            <a:spLocks noChangeArrowheads="1"/>
          </p:cNvSpPr>
          <p:nvPr/>
        </p:nvSpPr>
        <p:spPr bwMode="auto">
          <a:xfrm>
            <a:off x="889000" y="2420335"/>
            <a:ext cx="6840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000" dirty="0"/>
              <a:t> ... sind Ratschläge, wie „ nimm dir das nicht so zu Herzen“ oder</a:t>
            </a:r>
          </a:p>
          <a:p>
            <a:pPr eaLnBrk="1" hangingPunct="1">
              <a:spcBef>
                <a:spcPct val="0"/>
              </a:spcBef>
              <a:buFontTx/>
              <a:buNone/>
            </a:pPr>
            <a:r>
              <a:rPr lang="de-DE" altLang="de-DE" sz="2000" dirty="0"/>
              <a:t>		          „ wehr dich doch mal“</a:t>
            </a:r>
          </a:p>
        </p:txBody>
      </p:sp>
      <p:sp>
        <p:nvSpPr>
          <p:cNvPr id="7" name="Textfeld 6">
            <a:extLst>
              <a:ext uri="{FF2B5EF4-FFF2-40B4-BE49-F238E27FC236}">
                <a16:creationId xmlns:a16="http://schemas.microsoft.com/office/drawing/2014/main" id="{6FBC1347-9E0E-235B-2D5C-42708FA5D9ED}"/>
              </a:ext>
            </a:extLst>
          </p:cNvPr>
          <p:cNvSpPr txBox="1">
            <a:spLocks noChangeArrowheads="1"/>
          </p:cNvSpPr>
          <p:nvPr/>
        </p:nvSpPr>
        <p:spPr bwMode="auto">
          <a:xfrm>
            <a:off x="1289050" y="3280850"/>
            <a:ext cx="8013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000" dirty="0"/>
              <a:t>... ist, ihm die Entscheidung zu überlassen, ob Sie etwas gegen das Mobbing </a:t>
            </a:r>
          </a:p>
          <a:p>
            <a:pPr eaLnBrk="1" hangingPunct="1">
              <a:spcBef>
                <a:spcPct val="0"/>
              </a:spcBef>
              <a:buFontTx/>
              <a:buNone/>
            </a:pPr>
            <a:r>
              <a:rPr lang="de-DE" altLang="de-DE" sz="2000" dirty="0"/>
              <a:t>	unternehmen.  </a:t>
            </a:r>
          </a:p>
        </p:txBody>
      </p:sp>
      <p:sp>
        <p:nvSpPr>
          <p:cNvPr id="8" name="Textfeld 7">
            <a:extLst>
              <a:ext uri="{FF2B5EF4-FFF2-40B4-BE49-F238E27FC236}">
                <a16:creationId xmlns:a16="http://schemas.microsoft.com/office/drawing/2014/main" id="{87A36CB7-D2CC-70D5-623A-39B840FD81FA}"/>
              </a:ext>
            </a:extLst>
          </p:cNvPr>
          <p:cNvSpPr txBox="1">
            <a:spLocks noChangeArrowheads="1"/>
          </p:cNvSpPr>
          <p:nvPr/>
        </p:nvSpPr>
        <p:spPr bwMode="auto">
          <a:xfrm>
            <a:off x="1606550" y="4158647"/>
            <a:ext cx="88312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000" dirty="0"/>
              <a:t>... Nehmen Sie nicht persönlich (und schon gar nicht in der ersten Empörung)</a:t>
            </a:r>
          </a:p>
          <a:p>
            <a:pPr eaLnBrk="1" hangingPunct="1">
              <a:spcBef>
                <a:spcPct val="0"/>
              </a:spcBef>
              <a:buFontTx/>
              <a:buNone/>
            </a:pPr>
            <a:r>
              <a:rPr lang="de-DE" altLang="de-DE" sz="2000" dirty="0"/>
              <a:t>	Kontakt mit den mobbenden Schüler*innen oder deren Eltern auf. </a:t>
            </a:r>
          </a:p>
          <a:p>
            <a:pPr eaLnBrk="1" hangingPunct="1">
              <a:spcBef>
                <a:spcPct val="0"/>
              </a:spcBef>
              <a:buFontTx/>
              <a:buNone/>
            </a:pPr>
            <a:r>
              <a:rPr lang="de-DE" altLang="de-DE" sz="2000" dirty="0"/>
              <a:t>	Die Gefahr ist zu groß, dass dadurch ein Konflikt auf Elternebene entsteht, </a:t>
            </a:r>
          </a:p>
          <a:p>
            <a:pPr eaLnBrk="1" hangingPunct="1">
              <a:spcBef>
                <a:spcPct val="0"/>
              </a:spcBef>
              <a:buFontTx/>
              <a:buNone/>
            </a:pPr>
            <a:r>
              <a:rPr lang="de-DE" altLang="de-DE" sz="2000" dirty="0"/>
              <a:t>              der die Bewältigung des Mobbings erheblich erschwert.</a:t>
            </a:r>
          </a:p>
        </p:txBody>
      </p:sp>
      <p:sp useBgFill="1">
        <p:nvSpPr>
          <p:cNvPr id="9" name="Textfeld 8">
            <a:extLst>
              <a:ext uri="{FF2B5EF4-FFF2-40B4-BE49-F238E27FC236}">
                <a16:creationId xmlns:a16="http://schemas.microsoft.com/office/drawing/2014/main" id="{03405B58-6F78-07D1-D717-A4FF96BD2C00}"/>
              </a:ext>
            </a:extLst>
          </p:cNvPr>
          <p:cNvSpPr txBox="1"/>
          <p:nvPr/>
        </p:nvSpPr>
        <p:spPr>
          <a:xfrm>
            <a:off x="889000" y="1272718"/>
            <a:ext cx="4304192" cy="461665"/>
          </a:xfrm>
          <a:prstGeom prst="rect">
            <a:avLst/>
          </a:prstGeom>
        </p:spPr>
        <p:txBody>
          <a:bodyPr wrap="none" rtlCol="0">
            <a:spAutoFit/>
          </a:bodyPr>
          <a:lstStyle/>
          <a:p>
            <a:r>
              <a:rPr lang="de-DE" sz="2400" b="1" dirty="0">
                <a:solidFill>
                  <a:schemeClr val="accent1"/>
                </a:solidFill>
              </a:rPr>
              <a:t>Was Ihrem Kind nicht hilft ...</a:t>
            </a:r>
          </a:p>
        </p:txBody>
      </p:sp>
      <p:sp>
        <p:nvSpPr>
          <p:cNvPr id="10" name="Textfeld 9">
            <a:extLst>
              <a:ext uri="{FF2B5EF4-FFF2-40B4-BE49-F238E27FC236}">
                <a16:creationId xmlns:a16="http://schemas.microsoft.com/office/drawing/2014/main" id="{0972BFBA-0BE6-5C60-DFA6-1CFB2150D7A6}"/>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13572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79574649-56CE-D289-AAEE-B9FC5C02476A}"/>
              </a:ext>
            </a:extLst>
          </p:cNvPr>
          <p:cNvSpPr txBox="1">
            <a:spLocks noChangeArrowheads="1"/>
          </p:cNvSpPr>
          <p:nvPr/>
        </p:nvSpPr>
        <p:spPr bwMode="auto">
          <a:xfrm>
            <a:off x="1038972" y="865868"/>
            <a:ext cx="4523995" cy="400110"/>
          </a:xfrm>
          <a:prstGeom prst="rect">
            <a:avLst/>
          </a:prstGeom>
          <a:noFill/>
          <a:ln w="9525">
            <a:noFill/>
            <a:miter lim="800000"/>
            <a:headEnd/>
            <a:tailEnd/>
          </a:ln>
        </p:spPr>
        <p:txBody>
          <a:bodyPr wrap="none">
            <a:spAutoFit/>
          </a:bodyPr>
          <a:lstStyle/>
          <a:p>
            <a:pPr eaLnBrk="1" hangingPunct="1">
              <a:defRPr/>
            </a:pPr>
            <a:r>
              <a:rPr lang="de-DE" sz="2000" b="1" dirty="0">
                <a:solidFill>
                  <a:srgbClr val="92D050"/>
                </a:solidFill>
                <a:latin typeface="Times New Roman" pitchFamily="-104" charset="0"/>
                <a:ea typeface="+mn-ea"/>
              </a:rPr>
              <a:t>Stattdessen sollten sie darauf achten, ...</a:t>
            </a:r>
          </a:p>
        </p:txBody>
      </p:sp>
      <p:sp>
        <p:nvSpPr>
          <p:cNvPr id="6" name="Textfeld 5">
            <a:extLst>
              <a:ext uri="{FF2B5EF4-FFF2-40B4-BE49-F238E27FC236}">
                <a16:creationId xmlns:a16="http://schemas.microsoft.com/office/drawing/2014/main" id="{23B2E389-44E5-4C21-56C6-B1E5DA2D363A}"/>
              </a:ext>
            </a:extLst>
          </p:cNvPr>
          <p:cNvSpPr txBox="1">
            <a:spLocks noChangeArrowheads="1"/>
          </p:cNvSpPr>
          <p:nvPr/>
        </p:nvSpPr>
        <p:spPr bwMode="auto">
          <a:xfrm>
            <a:off x="2412719" y="2103235"/>
            <a:ext cx="80938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000" dirty="0"/>
              <a:t>... braucht die Gelegenheit, Ihnen erzählen zu dürfen, was ihm passiert, ohne </a:t>
            </a:r>
          </a:p>
          <a:p>
            <a:pPr eaLnBrk="1" hangingPunct="1">
              <a:spcBef>
                <a:spcPct val="0"/>
              </a:spcBef>
              <a:buFontTx/>
              <a:buNone/>
            </a:pPr>
            <a:r>
              <a:rPr lang="de-DE" altLang="de-DE" sz="2000" dirty="0"/>
              <a:t>	unter Druck zu geraten, weil Sie alle Details sofort genau erfragen.</a:t>
            </a:r>
          </a:p>
        </p:txBody>
      </p:sp>
      <p:sp>
        <p:nvSpPr>
          <p:cNvPr id="7" name="Textfeld 6">
            <a:extLst>
              <a:ext uri="{FF2B5EF4-FFF2-40B4-BE49-F238E27FC236}">
                <a16:creationId xmlns:a16="http://schemas.microsoft.com/office/drawing/2014/main" id="{A6928AD8-4456-AA8A-09F2-B137D3B8FE97}"/>
              </a:ext>
            </a:extLst>
          </p:cNvPr>
          <p:cNvSpPr txBox="1">
            <a:spLocks noChangeArrowheads="1"/>
          </p:cNvSpPr>
          <p:nvPr/>
        </p:nvSpPr>
        <p:spPr bwMode="auto">
          <a:xfrm>
            <a:off x="2717519" y="3017635"/>
            <a:ext cx="74382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000" dirty="0"/>
              <a:t>... braucht die Ermutigung, dass es so sein darf wie es ist und sich das, </a:t>
            </a:r>
          </a:p>
          <a:p>
            <a:pPr eaLnBrk="1" hangingPunct="1">
              <a:spcBef>
                <a:spcPct val="0"/>
              </a:spcBef>
              <a:buFontTx/>
              <a:buNone/>
            </a:pPr>
            <a:r>
              <a:rPr lang="de-DE" altLang="de-DE" sz="2000" dirty="0"/>
              <a:t>	was ihm angetan wird durch nichts rechtfertigen lässt.</a:t>
            </a:r>
          </a:p>
        </p:txBody>
      </p:sp>
      <p:sp>
        <p:nvSpPr>
          <p:cNvPr id="8" name="Textfeld 7">
            <a:extLst>
              <a:ext uri="{FF2B5EF4-FFF2-40B4-BE49-F238E27FC236}">
                <a16:creationId xmlns:a16="http://schemas.microsoft.com/office/drawing/2014/main" id="{2F5ED596-D19A-9086-8997-274D1D699E5E}"/>
              </a:ext>
            </a:extLst>
          </p:cNvPr>
          <p:cNvSpPr txBox="1">
            <a:spLocks noChangeArrowheads="1"/>
          </p:cNvSpPr>
          <p:nvPr/>
        </p:nvSpPr>
        <p:spPr bwMode="auto">
          <a:xfrm>
            <a:off x="2908019" y="3941560"/>
            <a:ext cx="84994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000" dirty="0"/>
              <a:t>... braucht die Gewissheit, dass es bei allem, was Sie gegen das Mobbing </a:t>
            </a:r>
          </a:p>
          <a:p>
            <a:pPr eaLnBrk="1" hangingPunct="1">
              <a:spcBef>
                <a:spcPct val="0"/>
              </a:spcBef>
              <a:buFontTx/>
              <a:buNone/>
            </a:pPr>
            <a:r>
              <a:rPr lang="de-DE" altLang="de-DE" sz="2000" dirty="0"/>
              <a:t>	unternehmen, immer der/die Erste ist die weiß was als nächstes passiert.</a:t>
            </a:r>
          </a:p>
          <a:p>
            <a:pPr eaLnBrk="1" hangingPunct="1">
              <a:spcBef>
                <a:spcPct val="0"/>
              </a:spcBef>
              <a:buFontTx/>
              <a:buNone/>
            </a:pPr>
            <a:r>
              <a:rPr lang="de-DE" altLang="de-DE" sz="2000" dirty="0"/>
              <a:t>	</a:t>
            </a:r>
          </a:p>
        </p:txBody>
      </p:sp>
      <p:sp>
        <p:nvSpPr>
          <p:cNvPr id="10" name="Textfeld 9">
            <a:extLst>
              <a:ext uri="{FF2B5EF4-FFF2-40B4-BE49-F238E27FC236}">
                <a16:creationId xmlns:a16="http://schemas.microsoft.com/office/drawing/2014/main" id="{8DAA1A86-6125-F307-B5A2-99443AFD0FCF}"/>
              </a:ext>
            </a:extLst>
          </p:cNvPr>
          <p:cNvSpPr txBox="1"/>
          <p:nvPr/>
        </p:nvSpPr>
        <p:spPr>
          <a:xfrm>
            <a:off x="708784" y="4037385"/>
            <a:ext cx="1236236" cy="369332"/>
          </a:xfrm>
          <a:prstGeom prst="rect">
            <a:avLst/>
          </a:prstGeom>
          <a:noFill/>
        </p:spPr>
        <p:txBody>
          <a:bodyPr wrap="none" rtlCol="0">
            <a:spAutoFit/>
          </a:bodyPr>
          <a:lstStyle/>
          <a:p>
            <a:r>
              <a:rPr lang="de-DE" dirty="0"/>
              <a:t>Ihr Kind ...</a:t>
            </a:r>
          </a:p>
        </p:txBody>
      </p:sp>
      <p:pic>
        <p:nvPicPr>
          <p:cNvPr id="11" name="Bild 15">
            <a:extLst>
              <a:ext uri="{FF2B5EF4-FFF2-40B4-BE49-F238E27FC236}">
                <a16:creationId xmlns:a16="http://schemas.microsoft.com/office/drawing/2014/main" id="{B573F05A-A0E6-D4A3-8971-0259D4B58C03}"/>
              </a:ext>
            </a:extLst>
          </p:cNvPr>
          <p:cNvPicPr>
            <a:picLocks noChangeAspect="1"/>
          </p:cNvPicPr>
          <p:nvPr/>
        </p:nvPicPr>
        <p:blipFill rotWithShape="1">
          <a:blip r:embed="rId2">
            <a:extLst>
              <a:ext uri="{28A0092B-C50C-407E-A947-70E740481C1C}">
                <a14:useLocalDpi xmlns:a14="http://schemas.microsoft.com/office/drawing/2010/main" val="0"/>
              </a:ext>
            </a:extLst>
          </a:blip>
          <a:srcRect l="22792" t="10830" r="32380" b="-4614"/>
          <a:stretch/>
        </p:blipFill>
        <p:spPr bwMode="auto">
          <a:xfrm>
            <a:off x="783930" y="2428151"/>
            <a:ext cx="936000" cy="16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descr="Besorgte Gesichtskontur mit einfarbiger Füllung">
            <a:extLst>
              <a:ext uri="{FF2B5EF4-FFF2-40B4-BE49-F238E27FC236}">
                <a16:creationId xmlns:a16="http://schemas.microsoft.com/office/drawing/2014/main" id="{76BCD341-AFDF-93F4-EB1A-59304169E5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212" y="2582342"/>
            <a:ext cx="508436" cy="508436"/>
          </a:xfrm>
          <a:prstGeom prst="rect">
            <a:avLst/>
          </a:prstGeom>
        </p:spPr>
      </p:pic>
      <p:sp>
        <p:nvSpPr>
          <p:cNvPr id="14" name="Textfeld 13">
            <a:extLst>
              <a:ext uri="{FF2B5EF4-FFF2-40B4-BE49-F238E27FC236}">
                <a16:creationId xmlns:a16="http://schemas.microsoft.com/office/drawing/2014/main" id="{2E07F816-919B-64AC-87EC-3D4BC2D7CCE1}"/>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27693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2F9FA22-7F5E-668B-576F-CD19CF5213DB}"/>
              </a:ext>
            </a:extLst>
          </p:cNvPr>
          <p:cNvSpPr>
            <a:spLocks noGrp="1"/>
          </p:cNvSpPr>
          <p:nvPr>
            <p:ph type="dt" sz="half" idx="10"/>
          </p:nvPr>
        </p:nvSpPr>
        <p:spPr>
          <a:xfrm>
            <a:off x="8832851" y="6341533"/>
            <a:ext cx="1056216" cy="240000"/>
          </a:xfrm>
        </p:spPr>
        <p:txBody>
          <a:bodyPr/>
          <a:lstStyle/>
          <a:p>
            <a:pPr defTabSz="609585"/>
            <a:fld id="{2C5109F5-D8C8-467C-9EB7-C5189A966D24}" type="datetime1">
              <a:rPr lang="de-DE">
                <a:solidFill>
                  <a:srgbClr val="000000"/>
                </a:solidFill>
                <a:latin typeface="Arial" panose="020B0604020202020204"/>
              </a:rPr>
              <a:pPr defTabSz="609585"/>
              <a:t>04.08.2025</a:t>
            </a:fld>
            <a:endParaRPr lang="de-DE" dirty="0">
              <a:solidFill>
                <a:srgbClr val="000000"/>
              </a:solidFill>
              <a:latin typeface="Arial" panose="020B0604020202020204"/>
            </a:endParaRPr>
          </a:p>
        </p:txBody>
      </p:sp>
      <p:sp>
        <p:nvSpPr>
          <p:cNvPr id="3" name="Foliennummernplatzhalter 2">
            <a:extLst>
              <a:ext uri="{FF2B5EF4-FFF2-40B4-BE49-F238E27FC236}">
                <a16:creationId xmlns:a16="http://schemas.microsoft.com/office/drawing/2014/main" id="{4D51832F-9883-07B5-924B-3F2971DB5063}"/>
              </a:ext>
            </a:extLst>
          </p:cNvPr>
          <p:cNvSpPr>
            <a:spLocks noGrp="1"/>
          </p:cNvSpPr>
          <p:nvPr>
            <p:ph type="sldNum" sz="quarter" idx="12"/>
          </p:nvPr>
        </p:nvSpPr>
        <p:spPr>
          <a:xfrm>
            <a:off x="10938933" y="6341533"/>
            <a:ext cx="628651" cy="240000"/>
          </a:xfrm>
        </p:spPr>
        <p:txBody>
          <a:bodyPr/>
          <a:lstStyle/>
          <a:p>
            <a:pPr defTabSz="609585"/>
            <a:fld id="{D6AEA66D-F1F2-7144-B70D-6B7752E54E46}" type="slidenum">
              <a:rPr lang="de-DE">
                <a:solidFill>
                  <a:srgbClr val="000000"/>
                </a:solidFill>
                <a:latin typeface="Arial" panose="020B0604020202020204"/>
              </a:rPr>
              <a:pPr defTabSz="609585"/>
              <a:t>19</a:t>
            </a:fld>
            <a:endParaRPr lang="de-DE" dirty="0">
              <a:solidFill>
                <a:srgbClr val="000000"/>
              </a:solidFill>
              <a:latin typeface="Arial" panose="020B0604020202020204"/>
            </a:endParaRPr>
          </a:p>
        </p:txBody>
      </p:sp>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BB9678AF-EB6C-FDE3-A9DB-98C685706762}"/>
              </a:ext>
            </a:extLst>
          </p:cNvPr>
          <p:cNvSpPr txBox="1">
            <a:spLocks noChangeArrowheads="1"/>
          </p:cNvSpPr>
          <p:nvPr/>
        </p:nvSpPr>
        <p:spPr bwMode="auto">
          <a:xfrm>
            <a:off x="923801" y="1380308"/>
            <a:ext cx="4681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400" b="1" dirty="0">
                <a:solidFill>
                  <a:srgbClr val="FFC000"/>
                </a:solidFill>
              </a:rPr>
              <a:t>Das sollten Sie jetzt unternehmen:</a:t>
            </a:r>
          </a:p>
        </p:txBody>
      </p:sp>
      <p:sp>
        <p:nvSpPr>
          <p:cNvPr id="6" name="Textfeld 5">
            <a:extLst>
              <a:ext uri="{FF2B5EF4-FFF2-40B4-BE49-F238E27FC236}">
                <a16:creationId xmlns:a16="http://schemas.microsoft.com/office/drawing/2014/main" id="{388DE4BC-AA6B-1FF0-89A8-1AC2DDA97CC8}"/>
              </a:ext>
            </a:extLst>
          </p:cNvPr>
          <p:cNvSpPr txBox="1">
            <a:spLocks noChangeArrowheads="1"/>
          </p:cNvSpPr>
          <p:nvPr/>
        </p:nvSpPr>
        <p:spPr bwMode="auto">
          <a:xfrm>
            <a:off x="923801" y="1873023"/>
            <a:ext cx="8892109" cy="604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Clr>
                <a:srgbClr val="FFC000"/>
              </a:buClr>
              <a:buNone/>
            </a:pPr>
            <a:r>
              <a:rPr lang="de-DE" altLang="de-DE" sz="2000" dirty="0">
                <a:latin typeface="+mn-lt"/>
              </a:rPr>
              <a:t>Dokumentieren Sie alles Vorfälle, von denen Sie Kenntnis haben, möglichst mit </a:t>
            </a:r>
          </a:p>
          <a:p>
            <a:pPr marL="285750" indent="-285750">
              <a:lnSpc>
                <a:spcPct val="150000"/>
              </a:lnSpc>
              <a:spcBef>
                <a:spcPct val="0"/>
              </a:spcBef>
              <a:buClr>
                <a:srgbClr val="FFC000"/>
              </a:buClr>
            </a:pPr>
            <a:r>
              <a:rPr lang="de-DE" altLang="de-DE" sz="2000" dirty="0">
                <a:latin typeface="+mn-lt"/>
              </a:rPr>
              <a:t>Ort,</a:t>
            </a:r>
          </a:p>
          <a:p>
            <a:pPr marL="285750" indent="-285750">
              <a:lnSpc>
                <a:spcPct val="150000"/>
              </a:lnSpc>
              <a:spcBef>
                <a:spcPct val="0"/>
              </a:spcBef>
              <a:buClr>
                <a:srgbClr val="FFC000"/>
              </a:buClr>
            </a:pPr>
            <a:r>
              <a:rPr lang="de-DE" altLang="de-DE" sz="2000" dirty="0">
                <a:latin typeface="+mn-lt"/>
              </a:rPr>
              <a:t>Datum und Zeit,</a:t>
            </a:r>
          </a:p>
          <a:p>
            <a:pPr marL="285750" indent="-285750">
              <a:lnSpc>
                <a:spcPct val="150000"/>
              </a:lnSpc>
              <a:spcBef>
                <a:spcPct val="0"/>
              </a:spcBef>
              <a:buClr>
                <a:srgbClr val="FFC000"/>
              </a:buClr>
            </a:pPr>
            <a:r>
              <a:rPr lang="de-DE" altLang="de-DE" sz="2000" dirty="0">
                <a:latin typeface="+mn-lt"/>
              </a:rPr>
              <a:t>anwesende Personen</a:t>
            </a:r>
          </a:p>
          <a:p>
            <a:pPr marL="285750" indent="-285750">
              <a:lnSpc>
                <a:spcPct val="150000"/>
              </a:lnSpc>
              <a:spcBef>
                <a:spcPct val="0"/>
              </a:spcBef>
              <a:buClr>
                <a:srgbClr val="FFC000"/>
              </a:buClr>
            </a:pPr>
            <a:r>
              <a:rPr lang="de-DE" altLang="de-DE" sz="2000" dirty="0">
                <a:latin typeface="+mn-lt"/>
              </a:rPr>
              <a:t>entstandene Schäden und Verletzungen </a:t>
            </a:r>
          </a:p>
          <a:p>
            <a:pPr>
              <a:lnSpc>
                <a:spcPct val="150000"/>
              </a:lnSpc>
              <a:spcBef>
                <a:spcPct val="0"/>
              </a:spcBef>
              <a:buClr>
                <a:srgbClr val="FFC000"/>
              </a:buClr>
              <a:buNone/>
            </a:pPr>
            <a:r>
              <a:rPr lang="de-DE" altLang="de-DE" sz="2000" dirty="0">
                <a:latin typeface="+mn-lt"/>
              </a:rPr>
              <a:t>	 . Screenshots von Chatverläufen, </a:t>
            </a:r>
            <a:r>
              <a:rPr lang="de-DE" altLang="de-DE" sz="2000" dirty="0" err="1">
                <a:latin typeface="+mn-lt"/>
              </a:rPr>
              <a:t>Post´s</a:t>
            </a:r>
            <a:r>
              <a:rPr lang="de-DE" altLang="de-DE" sz="2000" dirty="0">
                <a:latin typeface="+mn-lt"/>
              </a:rPr>
              <a:t>, </a:t>
            </a:r>
            <a:r>
              <a:rPr lang="de-DE" altLang="de-DE" sz="2000" dirty="0" err="1">
                <a:latin typeface="+mn-lt"/>
              </a:rPr>
              <a:t>etc</a:t>
            </a:r>
            <a:r>
              <a:rPr lang="de-DE" altLang="de-DE" sz="2000" dirty="0">
                <a:latin typeface="+mn-lt"/>
              </a:rPr>
              <a:t>,</a:t>
            </a:r>
          </a:p>
          <a:p>
            <a:pPr>
              <a:lnSpc>
                <a:spcPct val="150000"/>
              </a:lnSpc>
              <a:spcBef>
                <a:spcPct val="0"/>
              </a:spcBef>
              <a:buClr>
                <a:srgbClr val="FFC000"/>
              </a:buClr>
              <a:buNone/>
            </a:pPr>
            <a:r>
              <a:rPr lang="de-DE" altLang="de-DE" sz="2000" dirty="0">
                <a:latin typeface="+mn-lt"/>
              </a:rPr>
              <a:t>	. </a:t>
            </a:r>
            <a:r>
              <a:rPr lang="de-DE" altLang="de-DE" sz="2000" dirty="0" err="1">
                <a:latin typeface="+mn-lt"/>
              </a:rPr>
              <a:t>Photos</a:t>
            </a:r>
            <a:r>
              <a:rPr lang="de-DE" altLang="de-DE" sz="2000" dirty="0">
                <a:latin typeface="+mn-lt"/>
              </a:rPr>
              <a:t> von Verletzungen, Beschädigungen etc.</a:t>
            </a:r>
          </a:p>
          <a:p>
            <a:pPr marL="285750" indent="-285750">
              <a:lnSpc>
                <a:spcPct val="150000"/>
              </a:lnSpc>
              <a:spcBef>
                <a:spcPct val="0"/>
              </a:spcBef>
              <a:buClr>
                <a:srgbClr val="FFC000"/>
              </a:buClr>
            </a:pPr>
            <a:r>
              <a:rPr lang="de-DE" altLang="de-DE" sz="2000" dirty="0">
                <a:latin typeface="+mn-lt"/>
              </a:rPr>
              <a:t>Reaktionen Dritter </a:t>
            </a:r>
          </a:p>
          <a:p>
            <a:pPr>
              <a:lnSpc>
                <a:spcPct val="150000"/>
              </a:lnSpc>
              <a:spcBef>
                <a:spcPct val="0"/>
              </a:spcBef>
              <a:buClr>
                <a:srgbClr val="FFC000"/>
              </a:buClr>
              <a:buNone/>
            </a:pPr>
            <a:r>
              <a:rPr lang="de-DE" altLang="de-DE" sz="2000" dirty="0">
                <a:latin typeface="+mn-lt"/>
              </a:rPr>
              <a:t>	. Innerhalb der Schule (Lehrkräfte etc.)</a:t>
            </a:r>
          </a:p>
          <a:p>
            <a:pPr>
              <a:lnSpc>
                <a:spcPct val="150000"/>
              </a:lnSpc>
              <a:spcBef>
                <a:spcPct val="0"/>
              </a:spcBef>
              <a:buClr>
                <a:srgbClr val="FFC000"/>
              </a:buClr>
              <a:buNone/>
            </a:pPr>
            <a:r>
              <a:rPr lang="de-DE" altLang="de-DE" sz="2000" dirty="0">
                <a:latin typeface="+mn-lt"/>
              </a:rPr>
              <a:t>	. Außerhalb der Schule ( andere Eltern, Kinderärztin ...) </a:t>
            </a:r>
          </a:p>
          <a:p>
            <a:pPr marL="285750" indent="-285750">
              <a:lnSpc>
                <a:spcPct val="150000"/>
              </a:lnSpc>
              <a:spcBef>
                <a:spcPct val="0"/>
              </a:spcBef>
              <a:buClr>
                <a:srgbClr val="FFC000"/>
              </a:buClr>
            </a:pPr>
            <a:endParaRPr lang="de-DE" altLang="de-DE" sz="2000" dirty="0">
              <a:latin typeface="+mn-lt"/>
            </a:endParaRPr>
          </a:p>
          <a:p>
            <a:pPr marL="285750" indent="-285750">
              <a:lnSpc>
                <a:spcPct val="150000"/>
              </a:lnSpc>
              <a:spcBef>
                <a:spcPct val="0"/>
              </a:spcBef>
              <a:buClr>
                <a:srgbClr val="FFC000"/>
              </a:buClr>
            </a:pPr>
            <a:endParaRPr lang="de-DE" altLang="de-DE" sz="2000" dirty="0">
              <a:latin typeface="+mn-lt"/>
            </a:endParaRPr>
          </a:p>
          <a:p>
            <a:pPr>
              <a:lnSpc>
                <a:spcPct val="150000"/>
              </a:lnSpc>
              <a:spcBef>
                <a:spcPct val="0"/>
              </a:spcBef>
              <a:buClr>
                <a:srgbClr val="FFC000"/>
              </a:buClr>
              <a:buNone/>
            </a:pPr>
            <a:endParaRPr lang="de-DE" altLang="de-DE" sz="2000" dirty="0">
              <a:latin typeface="+mn-lt"/>
            </a:endParaRPr>
          </a:p>
        </p:txBody>
      </p:sp>
      <p:pic>
        <p:nvPicPr>
          <p:cNvPr id="7" name="Grafik 6" descr="Stift Silhouette">
            <a:extLst>
              <a:ext uri="{FF2B5EF4-FFF2-40B4-BE49-F238E27FC236}">
                <a16:creationId xmlns:a16="http://schemas.microsoft.com/office/drawing/2014/main" id="{AE50B262-5839-069E-CADC-32CC41265B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5910" y="2212483"/>
            <a:ext cx="1841896" cy="1841896"/>
          </a:xfrm>
          <a:prstGeom prst="rect">
            <a:avLst/>
          </a:prstGeom>
        </p:spPr>
      </p:pic>
    </p:spTree>
    <p:extLst>
      <p:ext uri="{BB962C8B-B14F-4D97-AF65-F5344CB8AC3E}">
        <p14:creationId xmlns:p14="http://schemas.microsoft.com/office/powerpoint/2010/main" val="274684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additive="base">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accel="50000" decel="50000"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accel="50000" decel="50000" fill="hold" grpId="0"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 calcmode="lin" valueType="num">
                                      <p:cBhvr additive="base">
                                        <p:cTn id="5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accel="50000" decel="50000" fill="hold" grpId="0"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 calcmode="lin" valueType="num">
                                      <p:cBhvr additive="base">
                                        <p:cTn id="6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10489142" y="6166399"/>
            <a:ext cx="1363292" cy="69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nSpc>
                <a:spcPct val="100000"/>
              </a:lnSpc>
              <a:spcAft>
                <a:spcPts val="0"/>
              </a:spcAft>
            </a:pPr>
            <a:r>
              <a:rPr lang="de-DE" sz="1100" b="1" dirty="0">
                <a:solidFill>
                  <a:schemeClr val="tx1"/>
                </a:solidFill>
                <a:ea typeface="+mn-ea"/>
                <a:cs typeface="Arial" panose="020B0604020202020204" pitchFamily="34" charset="0"/>
              </a:rPr>
              <a:t>Referentin: </a:t>
            </a:r>
          </a:p>
          <a:p>
            <a:pPr>
              <a:lnSpc>
                <a:spcPct val="100000"/>
              </a:lnSpc>
              <a:spcAft>
                <a:spcPts val="0"/>
              </a:spcAft>
            </a:pPr>
            <a:r>
              <a:rPr lang="de-DE" sz="1100" b="1" dirty="0">
                <a:solidFill>
                  <a:schemeClr val="tx1"/>
                </a:solidFill>
                <a:ea typeface="+mn-ea"/>
                <a:cs typeface="Arial" panose="020B0604020202020204" pitchFamily="34" charset="0"/>
              </a:rPr>
              <a:t>Dagmar Cordes</a:t>
            </a:r>
            <a:r>
              <a:rPr lang="de-DE" sz="1100" dirty="0">
                <a:solidFill>
                  <a:schemeClr val="tx1"/>
                </a:solidFill>
                <a:ea typeface="+mn-ea"/>
                <a:cs typeface="Arial" panose="020B0604020202020204" pitchFamily="34" charset="0"/>
              </a:rPr>
              <a:t>, </a:t>
            </a:r>
          </a:p>
          <a:p>
            <a:pPr>
              <a:lnSpc>
                <a:spcPct val="100000"/>
              </a:lnSpc>
              <a:spcAft>
                <a:spcPts val="0"/>
              </a:spcAft>
            </a:pPr>
            <a:r>
              <a:rPr lang="de-DE" sz="1100" dirty="0">
                <a:solidFill>
                  <a:schemeClr val="tx1"/>
                </a:solidFill>
                <a:ea typeface="+mn-ea"/>
                <a:cs typeface="Arial" panose="020B0604020202020204" pitchFamily="34" charset="0"/>
              </a:rPr>
              <a:t>Dipl. Sozialpädagogin</a:t>
            </a:r>
            <a:endParaRPr lang="de-DE" sz="1100" dirty="0">
              <a:solidFill>
                <a:schemeClr val="tx1"/>
              </a:solidFill>
              <a:ea typeface="Calibri" panose="020F0502020204030204" pitchFamily="34" charset="0"/>
              <a:cs typeface="Arial" panose="020B0604020202020204" pitchFamily="34" charset="0"/>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graphicFrame>
        <p:nvGraphicFramePr>
          <p:cNvPr id="7" name="Tabelle 6">
            <a:extLst>
              <a:ext uri="{FF2B5EF4-FFF2-40B4-BE49-F238E27FC236}">
                <a16:creationId xmlns:a16="http://schemas.microsoft.com/office/drawing/2014/main" id="{F4865EB5-9521-C58A-A4A7-D2C6F4297D39}"/>
              </a:ext>
            </a:extLst>
          </p:cNvPr>
          <p:cNvGraphicFramePr>
            <a:graphicFrameLocks noGrp="1"/>
          </p:cNvGraphicFramePr>
          <p:nvPr>
            <p:extLst>
              <p:ext uri="{D42A27DB-BD31-4B8C-83A1-F6EECF244321}">
                <p14:modId xmlns:p14="http://schemas.microsoft.com/office/powerpoint/2010/main" val="4197238231"/>
              </p:ext>
            </p:extLst>
          </p:nvPr>
        </p:nvGraphicFramePr>
        <p:xfrm>
          <a:off x="123758" y="6014202"/>
          <a:ext cx="9516188" cy="967782"/>
        </p:xfrm>
        <a:graphic>
          <a:graphicData uri="http://schemas.openxmlformats.org/drawingml/2006/table">
            <a:tbl>
              <a:tblPr firstRow="1" firstCol="1" bandRow="1"/>
              <a:tblGrid>
                <a:gridCol w="4996025">
                  <a:extLst>
                    <a:ext uri="{9D8B030D-6E8A-4147-A177-3AD203B41FA5}">
                      <a16:colId xmlns:a16="http://schemas.microsoft.com/office/drawing/2014/main" val="3070150759"/>
                    </a:ext>
                  </a:extLst>
                </a:gridCol>
                <a:gridCol w="4520163">
                  <a:extLst>
                    <a:ext uri="{9D8B030D-6E8A-4147-A177-3AD203B41FA5}">
                      <a16:colId xmlns:a16="http://schemas.microsoft.com/office/drawing/2014/main" val="2262391723"/>
                    </a:ext>
                  </a:extLst>
                </a:gridCol>
              </a:tblGrid>
              <a:tr h="967782">
                <a:tc>
                  <a:txBody>
                    <a:bodyPr/>
                    <a:lstStyle/>
                    <a:p>
                      <a:pP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b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b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Pädagogisches Institut Zentrum für Kommunales Bildungsmanagement</a:t>
                      </a:r>
                    </a:p>
                    <a:p>
                      <a:pP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Neuhauser Str. 39, 80331 München</a:t>
                      </a:r>
                    </a:p>
                  </a:txBody>
                  <a:tcPr marL="62051" marR="6221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904645"/>
                  </a:ext>
                </a:extLst>
              </a:tr>
            </a:tbl>
          </a:graphicData>
        </a:graphic>
      </p:graphicFrame>
      <p:sp>
        <p:nvSpPr>
          <p:cNvPr id="6" name="Text Box 1">
            <a:extLst>
              <a:ext uri="{FF2B5EF4-FFF2-40B4-BE49-F238E27FC236}">
                <a16:creationId xmlns:a16="http://schemas.microsoft.com/office/drawing/2014/main" id="{1A2A15E7-54C9-B3A9-8FD1-73FDBA4AE89A}"/>
              </a:ext>
            </a:extLst>
          </p:cNvPr>
          <p:cNvSpPr txBox="1">
            <a:spLocks noChangeArrowheads="1"/>
          </p:cNvSpPr>
          <p:nvPr/>
        </p:nvSpPr>
        <p:spPr bwMode="auto">
          <a:xfrm>
            <a:off x="1282535" y="954862"/>
            <a:ext cx="11139055" cy="904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nchorCtr="0">
            <a:spAutoFit/>
          </a:bodyPr>
          <a:lstStyle>
            <a:lvl1pPr>
              <a:lnSpc>
                <a:spcPct val="93000"/>
              </a:lnSpc>
              <a:spcBef>
                <a:spcPts val="800"/>
              </a:spcBef>
              <a:buClr>
                <a:srgbClr val="000000"/>
              </a:buClr>
              <a:buSzPct val="100000"/>
              <a:buFont typeface="Times New Roman" pitchFamily="18" charset="0"/>
              <a:tabLst>
                <a:tab pos="723900" algn="l"/>
                <a:tab pos="1447800" algn="l"/>
                <a:tab pos="2171700" algn="l"/>
                <a:tab pos="2895600" algn="l"/>
                <a:tab pos="3619500" algn="l"/>
              </a:tabLst>
              <a:defRPr sz="3200">
                <a:solidFill>
                  <a:srgbClr val="000000"/>
                </a:solidFill>
                <a:latin typeface="Arial" pitchFamily="34" charset="0"/>
                <a:ea typeface="SimSun" pitchFamily="2" charset="-122"/>
              </a:defRPr>
            </a:lvl1pPr>
            <a:lvl2pPr>
              <a:lnSpc>
                <a:spcPct val="93000"/>
              </a:lnSpc>
              <a:spcBef>
                <a:spcPts val="700"/>
              </a:spcBef>
              <a:buClr>
                <a:srgbClr val="000000"/>
              </a:buClr>
              <a:buSzPct val="100000"/>
              <a:buFont typeface="Times New Roman" pitchFamily="18" charset="0"/>
              <a:tabLst>
                <a:tab pos="723900" algn="l"/>
                <a:tab pos="1447800" algn="l"/>
                <a:tab pos="2171700" algn="l"/>
                <a:tab pos="2895600" algn="l"/>
                <a:tab pos="3619500" algn="l"/>
              </a:tabLst>
              <a:defRPr sz="2800">
                <a:solidFill>
                  <a:srgbClr val="000000"/>
                </a:solidFill>
                <a:latin typeface="Arial" pitchFamily="34" charset="0"/>
                <a:ea typeface="SimSun" pitchFamily="2" charset="-122"/>
              </a:defRPr>
            </a:lvl2pPr>
            <a:lvl3pPr>
              <a:lnSpc>
                <a:spcPct val="93000"/>
              </a:lnSpc>
              <a:spcBef>
                <a:spcPts val="600"/>
              </a:spcBef>
              <a:buClr>
                <a:srgbClr val="000000"/>
              </a:buClr>
              <a:buSzPct val="100000"/>
              <a:buFont typeface="Times New Roman" pitchFamily="18" charset="0"/>
              <a:tabLst>
                <a:tab pos="723900" algn="l"/>
                <a:tab pos="1447800" algn="l"/>
                <a:tab pos="2171700" algn="l"/>
                <a:tab pos="2895600" algn="l"/>
                <a:tab pos="3619500" algn="l"/>
              </a:tabLst>
              <a:defRPr sz="2400">
                <a:solidFill>
                  <a:srgbClr val="000000"/>
                </a:solidFill>
                <a:latin typeface="Arial" pitchFamily="34" charset="0"/>
                <a:ea typeface="SimSun" pitchFamily="2" charset="-122"/>
              </a:defRPr>
            </a:lvl3pPr>
            <a:lvl4pPr>
              <a:lnSpc>
                <a:spcPct val="93000"/>
              </a:lnSpc>
              <a:spcBef>
                <a:spcPts val="500"/>
              </a:spcBef>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4pPr>
            <a:lvl5pPr>
              <a:lnSpc>
                <a:spcPct val="93000"/>
              </a:lnSpc>
              <a:spcBef>
                <a:spcPts val="500"/>
              </a:spcBef>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9pPr>
          </a:lstStyle>
          <a:p>
            <a:r>
              <a:rPr lang="de-DE" sz="2800" b="1" dirty="0"/>
              <a:t>“Mobbing in der Schule: </a:t>
            </a:r>
          </a:p>
          <a:p>
            <a:r>
              <a:rPr lang="de-DE" sz="2800" b="1" dirty="0"/>
              <a:t>	Was Kindern und Eltern helfen kann…!”</a:t>
            </a:r>
          </a:p>
        </p:txBody>
      </p:sp>
      <p:sp>
        <p:nvSpPr>
          <p:cNvPr id="8" name="Text Box 1">
            <a:extLst>
              <a:ext uri="{FF2B5EF4-FFF2-40B4-BE49-F238E27FC236}">
                <a16:creationId xmlns:a16="http://schemas.microsoft.com/office/drawing/2014/main" id="{94F78BD1-FBBA-A6C9-0731-FB8D948C52F0}"/>
              </a:ext>
            </a:extLst>
          </p:cNvPr>
          <p:cNvSpPr txBox="1">
            <a:spLocks noChangeArrowheads="1"/>
          </p:cNvSpPr>
          <p:nvPr/>
        </p:nvSpPr>
        <p:spPr bwMode="auto">
          <a:xfrm>
            <a:off x="2224559" y="1883359"/>
            <a:ext cx="8467864" cy="279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t" anchorCtr="0">
            <a:spAutoFit/>
          </a:bodyPr>
          <a:lstStyle>
            <a:lvl1pPr>
              <a:lnSpc>
                <a:spcPct val="93000"/>
              </a:lnSpc>
              <a:spcBef>
                <a:spcPts val="800"/>
              </a:spcBef>
              <a:buClr>
                <a:srgbClr val="000000"/>
              </a:buClr>
              <a:buSzPct val="100000"/>
              <a:buFont typeface="Times New Roman" pitchFamily="18" charset="0"/>
              <a:tabLst>
                <a:tab pos="723900" algn="l"/>
                <a:tab pos="1447800" algn="l"/>
                <a:tab pos="2171700" algn="l"/>
                <a:tab pos="2895600" algn="l"/>
                <a:tab pos="3619500" algn="l"/>
              </a:tabLst>
              <a:defRPr sz="3200">
                <a:solidFill>
                  <a:srgbClr val="000000"/>
                </a:solidFill>
                <a:latin typeface="Arial" pitchFamily="34" charset="0"/>
                <a:ea typeface="SimSun" pitchFamily="2" charset="-122"/>
              </a:defRPr>
            </a:lvl1pPr>
            <a:lvl2pPr>
              <a:lnSpc>
                <a:spcPct val="93000"/>
              </a:lnSpc>
              <a:spcBef>
                <a:spcPts val="700"/>
              </a:spcBef>
              <a:buClr>
                <a:srgbClr val="000000"/>
              </a:buClr>
              <a:buSzPct val="100000"/>
              <a:buFont typeface="Times New Roman" pitchFamily="18" charset="0"/>
              <a:tabLst>
                <a:tab pos="723900" algn="l"/>
                <a:tab pos="1447800" algn="l"/>
                <a:tab pos="2171700" algn="l"/>
                <a:tab pos="2895600" algn="l"/>
                <a:tab pos="3619500" algn="l"/>
              </a:tabLst>
              <a:defRPr sz="2800">
                <a:solidFill>
                  <a:srgbClr val="000000"/>
                </a:solidFill>
                <a:latin typeface="Arial" pitchFamily="34" charset="0"/>
                <a:ea typeface="SimSun" pitchFamily="2" charset="-122"/>
              </a:defRPr>
            </a:lvl2pPr>
            <a:lvl3pPr>
              <a:lnSpc>
                <a:spcPct val="93000"/>
              </a:lnSpc>
              <a:spcBef>
                <a:spcPts val="600"/>
              </a:spcBef>
              <a:buClr>
                <a:srgbClr val="000000"/>
              </a:buClr>
              <a:buSzPct val="100000"/>
              <a:buFont typeface="Times New Roman" pitchFamily="18" charset="0"/>
              <a:tabLst>
                <a:tab pos="723900" algn="l"/>
                <a:tab pos="1447800" algn="l"/>
                <a:tab pos="2171700" algn="l"/>
                <a:tab pos="2895600" algn="l"/>
                <a:tab pos="3619500" algn="l"/>
              </a:tabLst>
              <a:defRPr sz="2400">
                <a:solidFill>
                  <a:srgbClr val="000000"/>
                </a:solidFill>
                <a:latin typeface="Arial" pitchFamily="34" charset="0"/>
                <a:ea typeface="SimSun" pitchFamily="2" charset="-122"/>
              </a:defRPr>
            </a:lvl3pPr>
            <a:lvl4pPr>
              <a:lnSpc>
                <a:spcPct val="93000"/>
              </a:lnSpc>
              <a:spcBef>
                <a:spcPts val="500"/>
              </a:spcBef>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4pPr>
            <a:lvl5pPr>
              <a:lnSpc>
                <a:spcPct val="93000"/>
              </a:lnSpc>
              <a:spcBef>
                <a:spcPts val="500"/>
              </a:spcBef>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itchFamily="18" charset="0"/>
              <a:tabLst>
                <a:tab pos="723900" algn="l"/>
                <a:tab pos="1447800" algn="l"/>
                <a:tab pos="2171700" algn="l"/>
                <a:tab pos="2895600" algn="l"/>
                <a:tab pos="3619500" algn="l"/>
              </a:tabLst>
              <a:defRPr sz="2000">
                <a:solidFill>
                  <a:srgbClr val="000000"/>
                </a:solidFill>
                <a:latin typeface="Arial" pitchFamily="34" charset="0"/>
                <a:ea typeface="SimSun" pitchFamily="2" charset="-122"/>
              </a:defRPr>
            </a:lvl9pPr>
          </a:lstStyle>
          <a:p>
            <a:pPr>
              <a:lnSpc>
                <a:spcPct val="100000"/>
              </a:lnSpc>
              <a:spcBef>
                <a:spcPts val="0"/>
              </a:spcBef>
            </a:pPr>
            <a:r>
              <a:rPr lang="de-DE" altLang="de-DE" sz="1814" dirty="0">
                <a:solidFill>
                  <a:schemeClr val="tx1"/>
                </a:solidFill>
                <a:ea typeface="Arial Unicode MS" pitchFamily="34" charset="-128"/>
              </a:rPr>
              <a:t>Vortrag im Rahmen der Elternabendreihe Online: Kinder und Jugendliche stärken</a:t>
            </a:r>
          </a:p>
        </p:txBody>
      </p:sp>
      <p:pic>
        <p:nvPicPr>
          <p:cNvPr id="9" name="Bild 4">
            <a:extLst>
              <a:ext uri="{FF2B5EF4-FFF2-40B4-BE49-F238E27FC236}">
                <a16:creationId xmlns:a16="http://schemas.microsoft.com/office/drawing/2014/main" id="{B60015E3-CF6C-B069-2FF7-2F262FC03B0C}"/>
              </a:ext>
            </a:extLst>
          </p:cNvPr>
          <p:cNvPicPr>
            <a:picLocks noChangeAspect="1"/>
          </p:cNvPicPr>
          <p:nvPr/>
        </p:nvPicPr>
        <p:blipFill>
          <a:blip r:embed="rId2"/>
          <a:stretch>
            <a:fillRect/>
          </a:stretch>
        </p:blipFill>
        <p:spPr>
          <a:xfrm>
            <a:off x="3800724" y="2648092"/>
            <a:ext cx="4289944" cy="2767403"/>
          </a:xfrm>
          <a:prstGeom prst="rect">
            <a:avLst/>
          </a:prstGeom>
        </p:spPr>
      </p:pic>
    </p:spTree>
    <p:extLst>
      <p:ext uri="{BB962C8B-B14F-4D97-AF65-F5344CB8AC3E}">
        <p14:creationId xmlns:p14="http://schemas.microsoft.com/office/powerpoint/2010/main" val="24899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2F9FA22-7F5E-668B-576F-CD19CF5213DB}"/>
              </a:ext>
            </a:extLst>
          </p:cNvPr>
          <p:cNvSpPr>
            <a:spLocks noGrp="1"/>
          </p:cNvSpPr>
          <p:nvPr>
            <p:ph type="dt" sz="half" idx="10"/>
          </p:nvPr>
        </p:nvSpPr>
        <p:spPr>
          <a:xfrm>
            <a:off x="8832851" y="6341533"/>
            <a:ext cx="1056216" cy="240000"/>
          </a:xfrm>
        </p:spPr>
        <p:txBody>
          <a:bodyPr/>
          <a:lstStyle/>
          <a:p>
            <a:pPr defTabSz="609585"/>
            <a:fld id="{2C5109F5-D8C8-467C-9EB7-C5189A966D24}" type="datetime1">
              <a:rPr lang="de-DE">
                <a:solidFill>
                  <a:srgbClr val="000000"/>
                </a:solidFill>
                <a:latin typeface="Arial" panose="020B0604020202020204"/>
              </a:rPr>
              <a:pPr defTabSz="609585"/>
              <a:t>04.08.2025</a:t>
            </a:fld>
            <a:endParaRPr lang="de-DE" dirty="0">
              <a:solidFill>
                <a:srgbClr val="000000"/>
              </a:solidFill>
              <a:latin typeface="Arial" panose="020B0604020202020204"/>
            </a:endParaRPr>
          </a:p>
        </p:txBody>
      </p:sp>
      <p:sp>
        <p:nvSpPr>
          <p:cNvPr id="3" name="Foliennummernplatzhalter 2">
            <a:extLst>
              <a:ext uri="{FF2B5EF4-FFF2-40B4-BE49-F238E27FC236}">
                <a16:creationId xmlns:a16="http://schemas.microsoft.com/office/drawing/2014/main" id="{4D51832F-9883-07B5-924B-3F2971DB5063}"/>
              </a:ext>
            </a:extLst>
          </p:cNvPr>
          <p:cNvSpPr>
            <a:spLocks noGrp="1"/>
          </p:cNvSpPr>
          <p:nvPr>
            <p:ph type="sldNum" sz="quarter" idx="12"/>
          </p:nvPr>
        </p:nvSpPr>
        <p:spPr>
          <a:xfrm>
            <a:off x="10938933" y="6341533"/>
            <a:ext cx="628651" cy="240000"/>
          </a:xfrm>
        </p:spPr>
        <p:txBody>
          <a:bodyPr/>
          <a:lstStyle/>
          <a:p>
            <a:pPr defTabSz="609585"/>
            <a:fld id="{D6AEA66D-F1F2-7144-B70D-6B7752E54E46}" type="slidenum">
              <a:rPr lang="de-DE">
                <a:solidFill>
                  <a:srgbClr val="000000"/>
                </a:solidFill>
                <a:latin typeface="Arial" panose="020B0604020202020204"/>
              </a:rPr>
              <a:pPr defTabSz="609585"/>
              <a:t>20</a:t>
            </a:fld>
            <a:endParaRPr lang="de-DE" dirty="0">
              <a:solidFill>
                <a:srgbClr val="000000"/>
              </a:solidFill>
              <a:latin typeface="Arial" panose="020B0604020202020204"/>
            </a:endParaRPr>
          </a:p>
        </p:txBody>
      </p:sp>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FC1B617A-F022-2DD3-ECBB-A653378CC2E0}"/>
              </a:ext>
            </a:extLst>
          </p:cNvPr>
          <p:cNvSpPr txBox="1">
            <a:spLocks noChangeArrowheads="1"/>
          </p:cNvSpPr>
          <p:nvPr/>
        </p:nvSpPr>
        <p:spPr bwMode="auto">
          <a:xfrm>
            <a:off x="923801" y="628347"/>
            <a:ext cx="4681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400" b="1" dirty="0">
                <a:solidFill>
                  <a:srgbClr val="FFC000"/>
                </a:solidFill>
              </a:rPr>
              <a:t>Das sollten Sie jetzt unternehmen:</a:t>
            </a:r>
          </a:p>
        </p:txBody>
      </p:sp>
      <p:sp>
        <p:nvSpPr>
          <p:cNvPr id="6" name="Textfeld 5">
            <a:extLst>
              <a:ext uri="{FF2B5EF4-FFF2-40B4-BE49-F238E27FC236}">
                <a16:creationId xmlns:a16="http://schemas.microsoft.com/office/drawing/2014/main" id="{C68B4EB9-5AD2-6BB9-2B08-DF1852DC0488}"/>
              </a:ext>
            </a:extLst>
          </p:cNvPr>
          <p:cNvSpPr txBox="1">
            <a:spLocks noChangeArrowheads="1"/>
          </p:cNvSpPr>
          <p:nvPr/>
        </p:nvSpPr>
        <p:spPr bwMode="auto">
          <a:xfrm>
            <a:off x="908108" y="1524636"/>
            <a:ext cx="98024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
                <a:srgbClr val="FFC000"/>
              </a:buClr>
              <a:buFont typeface="Wingdings" pitchFamily="2" charset="2"/>
              <a:buChar char="Ø"/>
            </a:pPr>
            <a:r>
              <a:rPr lang="de-DE" altLang="de-DE" sz="1800" dirty="0"/>
              <a:t>           Wenden Sie sich an die Beratungsfachkräfte ihrer Schule. Das sind </a:t>
            </a:r>
            <a:r>
              <a:rPr lang="de-DE" altLang="de-DE" sz="1800" dirty="0" err="1"/>
              <a:t>Schulpscholog</a:t>
            </a:r>
            <a:r>
              <a:rPr lang="de-DE" altLang="de-DE" sz="1800" dirty="0"/>
              <a:t>*innen  oder </a:t>
            </a:r>
          </a:p>
          <a:p>
            <a:pPr eaLnBrk="1" hangingPunct="1">
              <a:spcBef>
                <a:spcPct val="0"/>
              </a:spcBef>
              <a:buClr>
                <a:srgbClr val="FFC000"/>
              </a:buClr>
              <a:buNone/>
            </a:pPr>
            <a:r>
              <a:rPr lang="de-DE" altLang="de-DE" sz="1800" dirty="0"/>
              <a:t>	Schulsozialarbeiter*innen. Sie werden helfen, </a:t>
            </a:r>
          </a:p>
          <a:p>
            <a:pPr eaLnBrk="1" hangingPunct="1">
              <a:spcBef>
                <a:spcPct val="0"/>
              </a:spcBef>
              <a:buClr>
                <a:srgbClr val="FFC000"/>
              </a:buClr>
              <a:buNone/>
            </a:pPr>
            <a:r>
              <a:rPr lang="de-DE" altLang="de-DE" sz="1800" dirty="0"/>
              <a:t>	. ihr Kind zu stabilisieren,</a:t>
            </a:r>
          </a:p>
          <a:p>
            <a:pPr eaLnBrk="1" hangingPunct="1">
              <a:spcBef>
                <a:spcPct val="0"/>
              </a:spcBef>
              <a:buClr>
                <a:srgbClr val="FFC000"/>
              </a:buClr>
              <a:buNone/>
            </a:pPr>
            <a:r>
              <a:rPr lang="de-DE" altLang="de-DE" sz="1800" dirty="0"/>
              <a:t>	. in Abstimmung mit Klassenleitung und Schulleitung ein Schutzkonzept zu erarbeiten und</a:t>
            </a:r>
          </a:p>
          <a:p>
            <a:pPr eaLnBrk="1" hangingPunct="1">
              <a:spcBef>
                <a:spcPct val="0"/>
              </a:spcBef>
              <a:buClr>
                <a:srgbClr val="FFC000"/>
              </a:buClr>
              <a:buNone/>
            </a:pPr>
            <a:r>
              <a:rPr lang="de-DE" altLang="de-DE" sz="1800" dirty="0"/>
              <a:t>	. geeignete Interventionsmaßnahmen durchzuführen</a:t>
            </a:r>
          </a:p>
        </p:txBody>
      </p:sp>
      <p:sp>
        <p:nvSpPr>
          <p:cNvPr id="7" name="Textfeld 6">
            <a:extLst>
              <a:ext uri="{FF2B5EF4-FFF2-40B4-BE49-F238E27FC236}">
                <a16:creationId xmlns:a16="http://schemas.microsoft.com/office/drawing/2014/main" id="{9C293B7B-39FB-50BC-269D-41EFCD4A3EA9}"/>
              </a:ext>
            </a:extLst>
          </p:cNvPr>
          <p:cNvSpPr txBox="1">
            <a:spLocks noChangeArrowheads="1"/>
          </p:cNvSpPr>
          <p:nvPr/>
        </p:nvSpPr>
        <p:spPr bwMode="auto">
          <a:xfrm>
            <a:off x="908108" y="3194175"/>
            <a:ext cx="8368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
                <a:srgbClr val="FFC000"/>
              </a:buClr>
              <a:buFont typeface="Wingdings" pitchFamily="2" charset="2"/>
              <a:buChar char="Ø"/>
            </a:pPr>
            <a:r>
              <a:rPr lang="de-DE" altLang="de-DE" sz="1800" dirty="0"/>
              <a:t>           Wenn Ihr Kind akut gefährdet ist, lassen Sie sich von Ihren Ansprechpartner  </a:t>
            </a:r>
          </a:p>
          <a:p>
            <a:pPr eaLnBrk="1" hangingPunct="1">
              <a:spcBef>
                <a:spcPct val="0"/>
              </a:spcBef>
              <a:buClr>
                <a:srgbClr val="FFC000"/>
              </a:buClr>
              <a:buFontTx/>
              <a:buNone/>
            </a:pPr>
            <a:r>
              <a:rPr lang="de-DE" altLang="de-DE" sz="1800" dirty="0"/>
              <a:t>	an der Schule darlegen, wie ihr Kind effektiv geschützt werden kann.</a:t>
            </a:r>
          </a:p>
        </p:txBody>
      </p:sp>
      <p:sp>
        <p:nvSpPr>
          <p:cNvPr id="8" name="Textfeld 7">
            <a:extLst>
              <a:ext uri="{FF2B5EF4-FFF2-40B4-BE49-F238E27FC236}">
                <a16:creationId xmlns:a16="http://schemas.microsoft.com/office/drawing/2014/main" id="{061C2490-AC52-AFD5-43C5-F9CBE3E120DA}"/>
              </a:ext>
            </a:extLst>
          </p:cNvPr>
          <p:cNvSpPr txBox="1">
            <a:spLocks noChangeArrowheads="1"/>
          </p:cNvSpPr>
          <p:nvPr/>
        </p:nvSpPr>
        <p:spPr bwMode="auto">
          <a:xfrm>
            <a:off x="908108" y="5155856"/>
            <a:ext cx="94892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
                <a:srgbClr val="FFC000"/>
              </a:buClr>
              <a:buFont typeface="Wingdings" pitchFamily="2" charset="2"/>
              <a:buChar char="Ø"/>
            </a:pPr>
            <a:r>
              <a:rPr lang="de-DE" altLang="de-DE" sz="1800" dirty="0"/>
              <a:t> 	Wenn Ihr Kind Belastungsreaktionen zeigt, suchen Sie ihre Kinderärztin / ihren Kinderarzt</a:t>
            </a:r>
          </a:p>
          <a:p>
            <a:pPr eaLnBrk="1" hangingPunct="1">
              <a:spcBef>
                <a:spcPct val="0"/>
              </a:spcBef>
              <a:buClr>
                <a:srgbClr val="FFC000"/>
              </a:buClr>
              <a:buNone/>
            </a:pPr>
            <a:r>
              <a:rPr lang="de-DE" altLang="de-DE" sz="1800" dirty="0"/>
              <a:t>	 oder eine(</a:t>
            </a:r>
            <a:r>
              <a:rPr lang="de-DE" altLang="de-DE" sz="1800" dirty="0" err="1"/>
              <a:t>n</a:t>
            </a:r>
            <a:r>
              <a:rPr lang="de-DE" altLang="de-DE" sz="1800" dirty="0"/>
              <a:t>) Kinder- und Jugendpsychiater*in oder Therapeut*in auf. Fachkräfte  von </a:t>
            </a:r>
          </a:p>
          <a:p>
            <a:pPr eaLnBrk="1" hangingPunct="1">
              <a:spcBef>
                <a:spcPct val="0"/>
              </a:spcBef>
              <a:buClr>
                <a:srgbClr val="FFC000"/>
              </a:buClr>
              <a:buFontTx/>
              <a:buNone/>
            </a:pPr>
            <a:r>
              <a:rPr lang="de-DE" altLang="de-DE" sz="1800" dirty="0"/>
              <a:t>	Erziehungsberatungsstellen können ebenfalls eine gute Unterstützung sein. </a:t>
            </a:r>
          </a:p>
        </p:txBody>
      </p:sp>
      <p:sp>
        <p:nvSpPr>
          <p:cNvPr id="9" name="Textfeld 8">
            <a:extLst>
              <a:ext uri="{FF2B5EF4-FFF2-40B4-BE49-F238E27FC236}">
                <a16:creationId xmlns:a16="http://schemas.microsoft.com/office/drawing/2014/main" id="{C1DFB8D9-59BE-77EF-524A-7E499961F9EF}"/>
              </a:ext>
            </a:extLst>
          </p:cNvPr>
          <p:cNvSpPr txBox="1"/>
          <p:nvPr/>
        </p:nvSpPr>
        <p:spPr>
          <a:xfrm>
            <a:off x="908108" y="4054445"/>
            <a:ext cx="9264075" cy="923330"/>
          </a:xfrm>
          <a:prstGeom prst="rect">
            <a:avLst/>
          </a:prstGeom>
          <a:noFill/>
        </p:spPr>
        <p:txBody>
          <a:bodyPr wrap="none" rtlCol="0">
            <a:spAutoFit/>
          </a:bodyPr>
          <a:lstStyle/>
          <a:p>
            <a:pPr marL="342900" indent="-342900">
              <a:buClr>
                <a:srgbClr val="FFC000"/>
              </a:buClr>
              <a:buFont typeface="Wingdings" pitchFamily="2" charset="2"/>
              <a:buChar char="Ø"/>
            </a:pPr>
            <a:r>
              <a:rPr lang="de-DE" sz="1800" dirty="0">
                <a:solidFill>
                  <a:schemeClr val="tx1"/>
                </a:solidFill>
              </a:rPr>
              <a:t>        Wenn ihr Kind Opfer erheblicher Straftaten wird, behalten Sie sich vor, </a:t>
            </a:r>
          </a:p>
          <a:p>
            <a:pPr>
              <a:buClr>
                <a:srgbClr val="FFC000"/>
              </a:buClr>
            </a:pPr>
            <a:r>
              <a:rPr lang="de-DE" sz="1800" dirty="0">
                <a:solidFill>
                  <a:schemeClr val="tx1"/>
                </a:solidFill>
              </a:rPr>
              <a:t>	die Polizei einzuschalten (wenden Sie sich z.B. an die zuständigen Jugendbeamten oder </a:t>
            </a:r>
          </a:p>
          <a:p>
            <a:pPr>
              <a:buClr>
                <a:srgbClr val="FFC000"/>
              </a:buClr>
            </a:pPr>
            <a:r>
              <a:rPr lang="de-DE" sz="1800" dirty="0">
                <a:solidFill>
                  <a:schemeClr val="tx1"/>
                </a:solidFill>
              </a:rPr>
              <a:t>	machen Sie eine Strafanzeige. </a:t>
            </a:r>
          </a:p>
        </p:txBody>
      </p:sp>
    </p:spTree>
    <p:extLst>
      <p:ext uri="{BB962C8B-B14F-4D97-AF65-F5344CB8AC3E}">
        <p14:creationId xmlns:p14="http://schemas.microsoft.com/office/powerpoint/2010/main" val="39656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accel="50000" decel="5000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A2F9FA22-7F5E-668B-576F-CD19CF5213DB}"/>
              </a:ext>
            </a:extLst>
          </p:cNvPr>
          <p:cNvSpPr>
            <a:spLocks noGrp="1"/>
          </p:cNvSpPr>
          <p:nvPr>
            <p:ph type="dt" sz="half" idx="10"/>
          </p:nvPr>
        </p:nvSpPr>
        <p:spPr>
          <a:xfrm>
            <a:off x="8832851" y="6341533"/>
            <a:ext cx="1056216" cy="240000"/>
          </a:xfrm>
        </p:spPr>
        <p:txBody>
          <a:bodyPr/>
          <a:lstStyle/>
          <a:p>
            <a:pPr defTabSz="609585"/>
            <a:fld id="{2C5109F5-D8C8-467C-9EB7-C5189A966D24}" type="datetime1">
              <a:rPr lang="de-DE">
                <a:solidFill>
                  <a:srgbClr val="000000"/>
                </a:solidFill>
                <a:latin typeface="Arial" panose="020B0604020202020204"/>
              </a:rPr>
              <a:pPr defTabSz="609585"/>
              <a:t>04.08.2025</a:t>
            </a:fld>
            <a:endParaRPr lang="de-DE" dirty="0">
              <a:solidFill>
                <a:srgbClr val="000000"/>
              </a:solidFill>
              <a:latin typeface="Arial" panose="020B0604020202020204"/>
            </a:endParaRPr>
          </a:p>
        </p:txBody>
      </p:sp>
      <p:sp>
        <p:nvSpPr>
          <p:cNvPr id="3" name="Foliennummernplatzhalter 2">
            <a:extLst>
              <a:ext uri="{FF2B5EF4-FFF2-40B4-BE49-F238E27FC236}">
                <a16:creationId xmlns:a16="http://schemas.microsoft.com/office/drawing/2014/main" id="{4D51832F-9883-07B5-924B-3F2971DB5063}"/>
              </a:ext>
            </a:extLst>
          </p:cNvPr>
          <p:cNvSpPr>
            <a:spLocks noGrp="1"/>
          </p:cNvSpPr>
          <p:nvPr>
            <p:ph type="sldNum" sz="quarter" idx="12"/>
          </p:nvPr>
        </p:nvSpPr>
        <p:spPr>
          <a:xfrm>
            <a:off x="10938933" y="6341533"/>
            <a:ext cx="628651" cy="240000"/>
          </a:xfrm>
        </p:spPr>
        <p:txBody>
          <a:bodyPr/>
          <a:lstStyle/>
          <a:p>
            <a:pPr defTabSz="609585"/>
            <a:fld id="{D6AEA66D-F1F2-7144-B70D-6B7752E54E46}" type="slidenum">
              <a:rPr lang="de-DE">
                <a:solidFill>
                  <a:srgbClr val="000000"/>
                </a:solidFill>
                <a:latin typeface="Arial" panose="020B0604020202020204"/>
              </a:rPr>
              <a:pPr defTabSz="609585"/>
              <a:t>21</a:t>
            </a:fld>
            <a:endParaRPr lang="de-DE" dirty="0">
              <a:solidFill>
                <a:srgbClr val="000000"/>
              </a:solidFill>
              <a:latin typeface="Arial" panose="020B0604020202020204"/>
            </a:endParaRPr>
          </a:p>
        </p:txBody>
      </p:sp>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46052718-9C1B-9A69-434D-C5705DEC7EA6}"/>
              </a:ext>
            </a:extLst>
          </p:cNvPr>
          <p:cNvSpPr txBox="1">
            <a:spLocks noChangeArrowheads="1"/>
          </p:cNvSpPr>
          <p:nvPr/>
        </p:nvSpPr>
        <p:spPr bwMode="auto">
          <a:xfrm>
            <a:off x="381000" y="2308225"/>
            <a:ext cx="8416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
                <a:schemeClr val="accent4"/>
              </a:buClr>
              <a:buFont typeface="Wingdings" pitchFamily="2" charset="2"/>
              <a:buChar char="Ø"/>
            </a:pPr>
            <a:r>
              <a:rPr lang="de-DE" altLang="de-DE" sz="2000" dirty="0"/>
              <a:t> 	Bestehen Sie darauf, dass die Schule bei allem was unternommen wird, </a:t>
            </a:r>
          </a:p>
          <a:p>
            <a:pPr eaLnBrk="1" hangingPunct="1">
              <a:spcBef>
                <a:spcPct val="0"/>
              </a:spcBef>
              <a:buClr>
                <a:schemeClr val="accent4"/>
              </a:buClr>
              <a:buFontTx/>
              <a:buNone/>
            </a:pPr>
            <a:r>
              <a:rPr lang="de-DE" altLang="de-DE" sz="2000" dirty="0"/>
              <a:t>	Sie und Ihr Kind vorab und zuerst unterrichtet und </a:t>
            </a:r>
          </a:p>
          <a:p>
            <a:pPr eaLnBrk="1" hangingPunct="1">
              <a:spcBef>
                <a:spcPct val="0"/>
              </a:spcBef>
              <a:buClr>
                <a:schemeClr val="accent4"/>
              </a:buClr>
              <a:buFontTx/>
              <a:buNone/>
            </a:pPr>
            <a:r>
              <a:rPr lang="de-DE" altLang="de-DE" sz="2000" dirty="0"/>
              <a:t>	Ihr Kind immer mit einbezogen wird.</a:t>
            </a:r>
          </a:p>
        </p:txBody>
      </p:sp>
      <p:sp>
        <p:nvSpPr>
          <p:cNvPr id="6" name="Textfeld 5">
            <a:extLst>
              <a:ext uri="{FF2B5EF4-FFF2-40B4-BE49-F238E27FC236}">
                <a16:creationId xmlns:a16="http://schemas.microsoft.com/office/drawing/2014/main" id="{0B9872CA-58CE-1859-1199-8CA2B8941A23}"/>
              </a:ext>
            </a:extLst>
          </p:cNvPr>
          <p:cNvSpPr txBox="1">
            <a:spLocks noChangeArrowheads="1"/>
          </p:cNvSpPr>
          <p:nvPr/>
        </p:nvSpPr>
        <p:spPr bwMode="auto">
          <a:xfrm>
            <a:off x="381000" y="4857214"/>
            <a:ext cx="10306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
                <a:schemeClr val="accent4"/>
              </a:buClr>
              <a:buFont typeface="Wingdings" pitchFamily="2" charset="2"/>
              <a:buChar char="Ø"/>
            </a:pPr>
            <a:r>
              <a:rPr lang="de-DE" altLang="de-DE" sz="2000" dirty="0"/>
              <a:t>   	Wenn Sie sich von Seiten der Schule nicht ausreichend unterstützt fühlen, holen 	Sie sich 	Hilfe  von Außen. Nehmen Sie Kontakt zu Fachkräften verfügbarer 	Beratungseinrichtungen auf. Für den Raum München finden Sie diese im Anhang. </a:t>
            </a:r>
          </a:p>
        </p:txBody>
      </p:sp>
      <p:sp>
        <p:nvSpPr>
          <p:cNvPr id="7" name="Textfeld 6">
            <a:extLst>
              <a:ext uri="{FF2B5EF4-FFF2-40B4-BE49-F238E27FC236}">
                <a16:creationId xmlns:a16="http://schemas.microsoft.com/office/drawing/2014/main" id="{28F94752-37A9-A0C5-BAF8-FC36D8601E6D}"/>
              </a:ext>
            </a:extLst>
          </p:cNvPr>
          <p:cNvSpPr txBox="1">
            <a:spLocks noChangeArrowheads="1"/>
          </p:cNvSpPr>
          <p:nvPr/>
        </p:nvSpPr>
        <p:spPr bwMode="auto">
          <a:xfrm>
            <a:off x="381000" y="3429000"/>
            <a:ext cx="922579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Clr>
                <a:schemeClr val="accent4"/>
              </a:buClr>
              <a:buFont typeface="Wingdings" pitchFamily="2" charset="2"/>
              <a:buChar char="Ø"/>
            </a:pPr>
            <a:r>
              <a:rPr lang="de-DE" altLang="de-DE" sz="2000" dirty="0"/>
              <a:t> 	Bestehen Sie darauf, dass die Schule die Täter*innen in speziellen Gesprächen </a:t>
            </a:r>
          </a:p>
          <a:p>
            <a:pPr eaLnBrk="1" hangingPunct="1">
              <a:spcBef>
                <a:spcPct val="0"/>
              </a:spcBef>
              <a:buClr>
                <a:schemeClr val="accent4"/>
              </a:buClr>
              <a:buFontTx/>
              <a:buNone/>
            </a:pPr>
            <a:r>
              <a:rPr lang="de-DE" altLang="de-DE" sz="2000" dirty="0"/>
              <a:t>	mit ihren Taten konfrontiert und diesen klar gemacht wird, das selbst der </a:t>
            </a:r>
          </a:p>
          <a:p>
            <a:pPr eaLnBrk="1" hangingPunct="1">
              <a:spcBef>
                <a:spcPct val="0"/>
              </a:spcBef>
              <a:buClr>
                <a:schemeClr val="accent4"/>
              </a:buClr>
              <a:buFontTx/>
              <a:buNone/>
            </a:pPr>
            <a:r>
              <a:rPr lang="de-DE" altLang="de-DE" sz="2000" dirty="0"/>
              <a:t>	kleinste weitere Übergriff auf Ihr Kind strenge disziplinarische Konsequenzen </a:t>
            </a:r>
          </a:p>
          <a:p>
            <a:pPr eaLnBrk="1" hangingPunct="1">
              <a:spcBef>
                <a:spcPct val="0"/>
              </a:spcBef>
              <a:buClr>
                <a:schemeClr val="accent4"/>
              </a:buClr>
              <a:buFontTx/>
              <a:buNone/>
            </a:pPr>
            <a:r>
              <a:rPr lang="de-DE" altLang="de-DE" sz="2000" dirty="0"/>
              <a:t>	haben wird.</a:t>
            </a:r>
          </a:p>
        </p:txBody>
      </p:sp>
      <p:sp>
        <p:nvSpPr>
          <p:cNvPr id="8" name="Textfeld 7">
            <a:extLst>
              <a:ext uri="{FF2B5EF4-FFF2-40B4-BE49-F238E27FC236}">
                <a16:creationId xmlns:a16="http://schemas.microsoft.com/office/drawing/2014/main" id="{9B025C3B-C784-DF3C-3E5A-6B09CE79A804}"/>
              </a:ext>
            </a:extLst>
          </p:cNvPr>
          <p:cNvSpPr txBox="1">
            <a:spLocks noChangeArrowheads="1"/>
          </p:cNvSpPr>
          <p:nvPr/>
        </p:nvSpPr>
        <p:spPr bwMode="auto">
          <a:xfrm>
            <a:off x="923801" y="1327594"/>
            <a:ext cx="46810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DE" altLang="de-DE" sz="2400" b="1" dirty="0">
                <a:solidFill>
                  <a:srgbClr val="FFC000"/>
                </a:solidFill>
              </a:rPr>
              <a:t>Das sollten Sie jetzt unternehmen:</a:t>
            </a:r>
          </a:p>
        </p:txBody>
      </p:sp>
    </p:spTree>
    <p:extLst>
      <p:ext uri="{BB962C8B-B14F-4D97-AF65-F5344CB8AC3E}">
        <p14:creationId xmlns:p14="http://schemas.microsoft.com/office/powerpoint/2010/main" val="391495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66DD8437-93FE-998D-791F-500CE8458D78}"/>
              </a:ext>
            </a:extLst>
          </p:cNvPr>
          <p:cNvSpPr txBox="1"/>
          <p:nvPr/>
        </p:nvSpPr>
        <p:spPr>
          <a:xfrm>
            <a:off x="696821" y="0"/>
            <a:ext cx="11029025" cy="5206490"/>
          </a:xfrm>
          <a:prstGeom prst="rect">
            <a:avLst/>
          </a:prstGeom>
          <a:noFill/>
        </p:spPr>
        <p:txBody>
          <a:bodyPr wrap="square" rtlCol="0">
            <a:spAutoFit/>
          </a:bodyPr>
          <a:lstStyle/>
          <a:p>
            <a:pPr marL="716432" marR="0" lvl="1" indent="-259232"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de-DE" sz="1200" b="0"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r>
              <a:rPr lang="de-DE" sz="2400" dirty="0">
                <a:solidFill>
                  <a:srgbClr val="FF0000"/>
                </a:solidFill>
                <a:effectLst/>
                <a:latin typeface="Arial" panose="020B0604020202020204" pitchFamily="34" charset="0"/>
                <a:ea typeface="Calibri" panose="020F0502020204030204" pitchFamily="34" charset="0"/>
                <a:cs typeface="Arial" panose="020B0604020202020204" pitchFamily="34" charset="0"/>
              </a:rPr>
              <a:t>Beratungsstellen/Informationsmöglichkeiten</a:t>
            </a:r>
          </a:p>
          <a:p>
            <a:endParaRPr lang="de-DE"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Courier New" panose="02070309020205020404" pitchFamily="49" charset="0"/>
              <a:buChar char="o"/>
            </a:pPr>
            <a:r>
              <a:rPr lang="de-DE" sz="1400" dirty="0">
                <a:effectLst/>
                <a:latin typeface="Arial" panose="020B0604020202020204" pitchFamily="34" charset="0"/>
                <a:ea typeface="Calibri" panose="020F0502020204030204" pitchFamily="34" charset="0"/>
                <a:cs typeface="Arial" panose="020B0604020202020204" pitchFamily="34" charset="0"/>
              </a:rPr>
              <a:t>Zentraler Schulpsychologischer Dienst (für Schüler*innen/Eltern städtischer Schulen): </a:t>
            </a:r>
            <a:br>
              <a:rPr lang="de-DE" sz="1400" dirty="0">
                <a:effectLst/>
                <a:latin typeface="Arial" panose="020B0604020202020204" pitchFamily="34" charset="0"/>
                <a:ea typeface="Calibri" panose="020F0502020204030204" pitchFamily="34" charset="0"/>
                <a:cs typeface="Arial" panose="020B0604020202020204" pitchFamily="34" charset="0"/>
              </a:rPr>
            </a:br>
            <a:r>
              <a:rPr lang="de-DE"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https://www.pi-muenchen.de/schulpsychologie</a:t>
            </a:r>
            <a:r>
              <a:rPr lang="de-DE" sz="1400" dirty="0">
                <a:effectLst/>
                <a:latin typeface="Arial" panose="020B0604020202020204" pitchFamily="34" charset="0"/>
                <a:ea typeface="Calibri" panose="020F0502020204030204" pitchFamily="34" charset="0"/>
                <a:cs typeface="Arial" panose="020B0604020202020204" pitchFamily="34" charset="0"/>
              </a:rPr>
              <a:t> </a:t>
            </a:r>
          </a:p>
          <a:p>
            <a:pPr marL="285750" lvl="0" indent="-285750">
              <a:buFont typeface="Courier New" panose="02070309020205020404" pitchFamily="49" charset="0"/>
              <a:buChar char="o"/>
            </a:pP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Courier New" panose="02070309020205020404" pitchFamily="49" charset="0"/>
              <a:buChar char="o"/>
            </a:pPr>
            <a:r>
              <a:rPr lang="de-DE" sz="1400" dirty="0">
                <a:effectLst/>
                <a:latin typeface="Arial" panose="020B0604020202020204" pitchFamily="34" charset="0"/>
                <a:ea typeface="Calibri" panose="020F0502020204030204" pitchFamily="34" charset="0"/>
                <a:cs typeface="Arial" panose="020B0604020202020204" pitchFamily="34" charset="0"/>
              </a:rPr>
              <a:t>Staatliche Schulberatungsstelle München (für Schüler*innen/Eltern staatlicher und privater Schulen) </a:t>
            </a:r>
            <a:r>
              <a:rPr lang="de-DE"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https://www.km.bayern.de/ministerium/institutionen/schulberatung/muenchen.html</a:t>
            </a:r>
            <a:endParaRPr lang="de-DE"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285750" lvl="0" indent="-285750">
              <a:buFont typeface="Courier New" panose="02070309020205020404" pitchFamily="49" charset="0"/>
              <a:buChar char="o"/>
            </a:pP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Courier New" panose="02070309020205020404" pitchFamily="49" charset="0"/>
              <a:buChar char="o"/>
            </a:pPr>
            <a:r>
              <a:rPr lang="de-DE" sz="1400" dirty="0">
                <a:effectLst/>
                <a:latin typeface="Arial" panose="020B0604020202020204" pitchFamily="34" charset="0"/>
                <a:ea typeface="Calibri" panose="020F0502020204030204" pitchFamily="34" charset="0"/>
                <a:cs typeface="Arial" panose="020B0604020202020204" pitchFamily="34" charset="0"/>
              </a:rPr>
              <a:t>Schulpsychologin/Schulpsychologe an der Schule Ihres Kindes </a:t>
            </a:r>
          </a:p>
          <a:p>
            <a:pPr marL="342900" lvl="0" indent="-342900">
              <a:buFont typeface="Courier New" panose="02070309020205020404" pitchFamily="49" charset="0"/>
              <a:buChar char="o"/>
            </a:pPr>
            <a:endParaRPr lang="de-DE" sz="1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Courier New" panose="02070309020205020404" pitchFamily="49" charset="0"/>
              <a:buChar char="o"/>
            </a:pPr>
            <a:r>
              <a:rPr lang="de-DE" sz="1400" dirty="0">
                <a:effectLst/>
                <a:latin typeface="Arial" panose="020B0604020202020204" pitchFamily="34" charset="0"/>
                <a:ea typeface="Calibri" panose="020F0502020204030204" pitchFamily="34" charset="0"/>
                <a:cs typeface="Arial" panose="020B0604020202020204" pitchFamily="34" charset="0"/>
              </a:rPr>
              <a:t>Brücke München e.V. Fachstelle für Mediation</a:t>
            </a:r>
          </a:p>
          <a:p>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err="1">
                <a:latin typeface="Arial" panose="020B0604020202020204" pitchFamily="34" charset="0"/>
                <a:ea typeface="Calibri" panose="020F0502020204030204" pitchFamily="34" charset="0"/>
                <a:cs typeface="Arial" panose="020B0604020202020204" pitchFamily="34" charset="0"/>
              </a:rPr>
              <a:t>Peißenbergstr</a:t>
            </a:r>
            <a:r>
              <a:rPr lang="de-DE" sz="1400" dirty="0">
                <a:latin typeface="Arial" panose="020B0604020202020204" pitchFamily="34" charset="0"/>
                <a:ea typeface="Calibri" panose="020F0502020204030204" pitchFamily="34" charset="0"/>
                <a:cs typeface="Arial" panose="020B0604020202020204" pitchFamily="34" charset="0"/>
              </a:rPr>
              <a:t>. 29, 81574 München Tel: 089-4195210</a:t>
            </a:r>
            <a:r>
              <a:rPr lang="de-DE" sz="14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Courier New" panose="02070309020205020404" pitchFamily="49" charset="0"/>
              <a:buChar char="o"/>
            </a:pPr>
            <a:endParaRPr lang="de-DE"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Courier New" panose="02070309020205020404" pitchFamily="49" charset="0"/>
              <a:buChar char="o"/>
            </a:pPr>
            <a:r>
              <a:rPr lang="de-DE" sz="1400" dirty="0">
                <a:latin typeface="Arial" panose="020B0604020202020204" pitchFamily="34" charset="0"/>
                <a:ea typeface="Calibri" panose="020F0502020204030204" pitchFamily="34" charset="0"/>
                <a:cs typeface="Arial" panose="020B0604020202020204" pitchFamily="34" charset="0"/>
              </a:rPr>
              <a:t>PIBS Sprechstunden im </a:t>
            </a:r>
            <a:r>
              <a:rPr lang="de-DE" sz="1400" dirty="0" err="1">
                <a:latin typeface="Arial" panose="020B0604020202020204" pitchFamily="34" charset="0"/>
                <a:ea typeface="Calibri" panose="020F0502020204030204" pitchFamily="34" charset="0"/>
                <a:cs typeface="Arial" panose="020B0604020202020204" pitchFamily="34" charset="0"/>
              </a:rPr>
              <a:t>Jugendinformazionszentrum</a:t>
            </a:r>
            <a:r>
              <a:rPr lang="de-DE" sz="1400" dirty="0">
                <a:latin typeface="Arial" panose="020B0604020202020204" pitchFamily="34" charset="0"/>
                <a:ea typeface="Calibri" panose="020F0502020204030204" pitchFamily="34" charset="0"/>
                <a:cs typeface="Arial" panose="020B0604020202020204" pitchFamily="34" charset="0"/>
              </a:rPr>
              <a:t> JIZ Sendlingerstr.7 jeden 4. Mittwoch im Monat</a:t>
            </a:r>
          </a:p>
          <a:p>
            <a:pPr marL="285750" indent="-285750">
              <a:buFont typeface="Courier New" panose="02070309020205020404" pitchFamily="49" charset="0"/>
              <a:buChar char="o"/>
            </a:pP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Courier New" panose="02070309020205020404" pitchFamily="49" charset="0"/>
              <a:buChar char="o"/>
            </a:pPr>
            <a:r>
              <a:rPr lang="de-DE" sz="1400" dirty="0">
                <a:effectLst/>
                <a:latin typeface="Arial" panose="020B0604020202020204" pitchFamily="34" charset="0"/>
                <a:ea typeface="Calibri" panose="020F0502020204030204" pitchFamily="34" charset="0"/>
                <a:cs typeface="Arial" panose="020B0604020202020204" pitchFamily="34" charset="0"/>
              </a:rPr>
              <a:t>Evangelisches Beratungszentrum </a:t>
            </a:r>
            <a:r>
              <a:rPr lang="de-DE" sz="1400" dirty="0">
                <a:latin typeface="Arial" panose="020B0604020202020204" pitchFamily="34" charset="0"/>
                <a:ea typeface="Calibri" panose="020F0502020204030204" pitchFamily="34" charset="0"/>
                <a:cs typeface="Arial" panose="020B0604020202020204" pitchFamily="34" charset="0"/>
              </a:rPr>
              <a:t>M</a:t>
            </a:r>
            <a:r>
              <a:rPr lang="de-DE" sz="1400" dirty="0">
                <a:effectLst/>
                <a:latin typeface="Arial" panose="020B0604020202020204" pitchFamily="34" charset="0"/>
                <a:ea typeface="Calibri" panose="020F0502020204030204" pitchFamily="34" charset="0"/>
                <a:cs typeface="Arial" panose="020B0604020202020204" pitchFamily="34" charset="0"/>
              </a:rPr>
              <a:t>ünchen Landwehrst. 15 80336 München Tel: 089-590480</a:t>
            </a:r>
          </a:p>
          <a:p>
            <a:pPr marL="285750" indent="-285750">
              <a:buFont typeface="Arial" panose="020B0604020202020204" pitchFamily="34" charset="0"/>
              <a:buChar char="•"/>
            </a:pPr>
            <a:endParaRPr lang="de-DE" sz="1400" dirty="0">
              <a:effectLst/>
              <a:latin typeface="Arial" panose="020B0604020202020204" pitchFamily="34" charset="0"/>
              <a:ea typeface="Calibri" panose="020F0502020204030204" pitchFamily="34" charset="0"/>
              <a:cs typeface="Arial" panose="020B0604020202020204" pitchFamily="34" charset="0"/>
            </a:endParaRP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Psychotherapeuten-Suche </a:t>
            </a:r>
            <a:r>
              <a:rPr lang="de-DE" sz="1400" dirty="0">
                <a:effectLst/>
                <a:latin typeface="Arial" panose="020B0604020202020204" pitchFamily="34" charset="0"/>
                <a:ea typeface="Calibri" panose="020F0502020204030204" pitchFamily="34" charset="0"/>
                <a:cs typeface="Arial" panose="020B0604020202020204" pitchFamily="34" charset="0"/>
              </a:rPr>
              <a:t>Kassenärztliche Vereinigung Bayerns KVB</a:t>
            </a:r>
          </a:p>
          <a:p>
            <a:pPr marL="342900" lvl="0" indent="-342900">
              <a:buFont typeface="Courier New" panose="02070309020205020404" pitchFamily="49" charset="0"/>
              <a:buChar char="o"/>
            </a:pPr>
            <a:r>
              <a:rPr lang="de-DE"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https://www.kvb.de/service/patienten/koordinationsstelle-psychotherapie/</a:t>
            </a:r>
            <a:r>
              <a:rPr lang="de-DE" sz="1400" u="sng"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de-DE" sz="1400" dirty="0">
                <a:effectLst/>
                <a:latin typeface="Arial" panose="020B0604020202020204" pitchFamily="34" charset="0"/>
                <a:ea typeface="Times New Roman" panose="02020603050405020304" pitchFamily="18" charset="0"/>
                <a:cs typeface="Arial" panose="020B0604020202020204" pitchFamily="34" charset="0"/>
              </a:rPr>
              <a:t>Koordinationsstelle Psychotherapie: Psychotherapeutenvermittlung (freie Plätze)</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3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feld 5">
            <a:extLst>
              <a:ext uri="{FF2B5EF4-FFF2-40B4-BE49-F238E27FC236}">
                <a16:creationId xmlns:a16="http://schemas.microsoft.com/office/drawing/2014/main" id="{0BD1C1B3-4CC9-0E4C-E177-E771F91156CA}"/>
              </a:ext>
            </a:extLst>
          </p:cNvPr>
          <p:cNvSpPr txBox="1"/>
          <p:nvPr/>
        </p:nvSpPr>
        <p:spPr>
          <a:xfrm>
            <a:off x="696821" y="5021188"/>
            <a:ext cx="10577946" cy="1461939"/>
          </a:xfrm>
          <a:prstGeom prst="rect">
            <a:avLst/>
          </a:prstGeom>
          <a:noFill/>
        </p:spPr>
        <p:txBody>
          <a:bodyPr wrap="square">
            <a:spAutoFit/>
          </a:bodyPr>
          <a:lstStyle/>
          <a:p>
            <a:r>
              <a:rPr lang="de-DE"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Websites/Links zum Thema Mobbing</a:t>
            </a:r>
          </a:p>
          <a:p>
            <a:pPr marR="0" lvl="1" algn="l" defTabSz="914400" rtl="0" eaLnBrk="1" fontAlgn="auto" latinLnBrk="0" hangingPunct="1">
              <a:spcBef>
                <a:spcPts val="300"/>
              </a:spcBef>
              <a:spcAft>
                <a:spcPts val="0"/>
              </a:spcAft>
              <a:buClrTx/>
              <a:buSzTx/>
              <a:tabLst/>
              <a:defRPr/>
            </a:pPr>
            <a:endParaRPr lang="de-DE" sz="1400" dirty="0"/>
          </a:p>
          <a:p>
            <a:pPr marL="716432" marR="0" lvl="1" indent="-259232" algn="l" defTabSz="914400" rtl="0" eaLnBrk="1" fontAlgn="auto" latinLnBrk="0" hangingPunct="1">
              <a:spcBef>
                <a:spcPts val="300"/>
              </a:spcBef>
              <a:spcAft>
                <a:spcPts val="0"/>
              </a:spcAft>
              <a:buClrTx/>
              <a:buSzTx/>
              <a:buFont typeface="Arial" panose="020B0604020202020204" pitchFamily="34" charset="0"/>
              <a:buChar char="•"/>
              <a:tabLst/>
              <a:defRPr/>
            </a:pPr>
            <a:r>
              <a:rPr lang="de-DE" sz="1400" dirty="0"/>
              <a:t>Eltern können dazu beitragen, dass sich die Situation entschärft, auch wenn bei Mobbing in der Schule vor allem die verantwortlichen Erwachsenen in der Schule gefordert sind. Anregungen, wie Sie als Eltern helfen können, finden Sie in unserem </a:t>
            </a:r>
            <a:r>
              <a:rPr lang="de-DE" sz="1400" dirty="0">
                <a:hlinkClick r:id="rId5"/>
              </a:rPr>
              <a:t>Informationsblatt (</a:t>
            </a:r>
            <a:r>
              <a:rPr lang="de-DE" sz="1400" dirty="0" err="1">
                <a:hlinkClick r:id="rId5"/>
              </a:rPr>
              <a:t>pdf</a:t>
            </a:r>
            <a:r>
              <a:rPr lang="de-DE" sz="1400" dirty="0">
                <a:hlinkClick r:id="rId5"/>
              </a:rPr>
              <a:t>)</a:t>
            </a:r>
            <a:r>
              <a:rPr lang="de-DE" sz="1400" dirty="0"/>
              <a:t>. </a:t>
            </a:r>
          </a:p>
          <a:p>
            <a:pPr marL="259232" marR="0" lvl="0" indent="-259232" algn="l" defTabSz="914400" rtl="0" eaLnBrk="1" fontAlgn="auto" latinLnBrk="0" hangingPunct="1">
              <a:spcBef>
                <a:spcPts val="0"/>
              </a:spcBef>
              <a:spcAft>
                <a:spcPts val="0"/>
              </a:spcAft>
              <a:buClrTx/>
              <a:buSzTx/>
              <a:buFont typeface="Arial" panose="020B0604020202020204" pitchFamily="34" charset="0"/>
              <a:buChar char="•"/>
              <a:tabLst/>
              <a:defRPr/>
            </a:pPr>
            <a:endParaRPr kumimoji="0" lang="de-DE"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07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12" name="Rectangle 24">
            <a:extLst>
              <a:ext uri="{FF2B5EF4-FFF2-40B4-BE49-F238E27FC236}">
                <a16:creationId xmlns:a16="http://schemas.microsoft.com/office/drawing/2014/main" id="{3598E97D-53A1-2CFC-80C6-BA9299C0E969}"/>
              </a:ext>
            </a:extLst>
          </p:cNvPr>
          <p:cNvSpPr>
            <a:spLocks noChangeArrowheads="1"/>
          </p:cNvSpPr>
          <p:nvPr/>
        </p:nvSpPr>
        <p:spPr bwMode="auto">
          <a:xfrm>
            <a:off x="867508" y="649860"/>
            <a:ext cx="7106176" cy="196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FontTx/>
              <a:buNone/>
            </a:pPr>
            <a:endParaRPr lang="de-DE" altLang="de-DE" sz="2000" u="sng" dirty="0">
              <a:latin typeface="Cambria" panose="02040503050406030204" pitchFamily="18" charset="0"/>
            </a:endParaRPr>
          </a:p>
          <a:p>
            <a:pPr>
              <a:lnSpc>
                <a:spcPct val="150000"/>
              </a:lnSpc>
              <a:spcBef>
                <a:spcPct val="0"/>
              </a:spcBef>
              <a:buNone/>
            </a:pPr>
            <a:r>
              <a:rPr lang="de-DE" altLang="de-DE" sz="2000" dirty="0">
                <a:latin typeface="Cambria" panose="02040503050406030204" pitchFamily="18" charset="0"/>
              </a:rPr>
              <a:t>Unter Mobbing versteht man  den </a:t>
            </a:r>
            <a:r>
              <a:rPr lang="de-DE" altLang="de-DE" sz="2000" b="1" dirty="0">
                <a:latin typeface="Cambria" panose="02040503050406030204" pitchFamily="18" charset="0"/>
              </a:rPr>
              <a:t>Missbrauch von Macht und </a:t>
            </a:r>
          </a:p>
          <a:p>
            <a:pPr eaLnBrk="1" hangingPunct="1">
              <a:lnSpc>
                <a:spcPct val="150000"/>
              </a:lnSpc>
              <a:spcBef>
                <a:spcPct val="0"/>
              </a:spcBef>
              <a:buFontTx/>
              <a:buNone/>
            </a:pPr>
            <a:r>
              <a:rPr lang="de-DE" altLang="de-DE" sz="2000" b="1" dirty="0">
                <a:latin typeface="Cambria" panose="02040503050406030204" pitchFamily="18" charset="0"/>
              </a:rPr>
              <a:t>Stärke</a:t>
            </a:r>
            <a:r>
              <a:rPr lang="de-DE" altLang="de-DE" sz="2000" dirty="0">
                <a:latin typeface="Cambria" panose="02040503050406030204" pitchFamily="18" charset="0"/>
              </a:rPr>
              <a:t> um andere zu schikanieren oder einzuschüchtern. </a:t>
            </a:r>
          </a:p>
          <a:p>
            <a:pPr eaLnBrk="1" hangingPunct="1">
              <a:lnSpc>
                <a:spcPct val="150000"/>
              </a:lnSpc>
              <a:spcBef>
                <a:spcPct val="0"/>
              </a:spcBef>
              <a:buFontTx/>
              <a:buNone/>
            </a:pPr>
            <a:r>
              <a:rPr lang="de-DE" altLang="de-DE" sz="2000" dirty="0">
                <a:latin typeface="Cambria" panose="02040503050406030204" pitchFamily="18" charset="0"/>
              </a:rPr>
              <a:t>.</a:t>
            </a:r>
            <a:r>
              <a:rPr lang="de-DE" altLang="de-DE" sz="2400" dirty="0">
                <a:latin typeface="Cambria" panose="02040503050406030204" pitchFamily="18" charset="0"/>
              </a:rPr>
              <a:t> </a:t>
            </a:r>
          </a:p>
        </p:txBody>
      </p:sp>
      <p:sp>
        <p:nvSpPr>
          <p:cNvPr id="13" name="Rectangle 25">
            <a:extLst>
              <a:ext uri="{FF2B5EF4-FFF2-40B4-BE49-F238E27FC236}">
                <a16:creationId xmlns:a16="http://schemas.microsoft.com/office/drawing/2014/main" id="{9AE2B547-7156-9B1B-31B0-8B3F72F0AAA3}"/>
              </a:ext>
            </a:extLst>
          </p:cNvPr>
          <p:cNvSpPr>
            <a:spLocks noChangeArrowheads="1"/>
          </p:cNvSpPr>
          <p:nvPr/>
        </p:nvSpPr>
        <p:spPr bwMode="auto">
          <a:xfrm>
            <a:off x="867508" y="2137824"/>
            <a:ext cx="3559175" cy="23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FontTx/>
              <a:buNone/>
            </a:pPr>
            <a:r>
              <a:rPr lang="de-DE" altLang="de-DE" sz="2000" dirty="0">
                <a:solidFill>
                  <a:srgbClr val="FF0000"/>
                </a:solidFill>
                <a:latin typeface="Cambria" panose="02040503050406030204" pitchFamily="18" charset="0"/>
              </a:rPr>
              <a:t>Eine Person wird dabei Zielscheibe sich steigernder Entgleisungen, Demütigungen  und Anfeindungen von einer oder mehreren Anderen.</a:t>
            </a:r>
          </a:p>
        </p:txBody>
      </p:sp>
      <p:sp>
        <p:nvSpPr>
          <p:cNvPr id="14" name="Rectangle 29">
            <a:extLst>
              <a:ext uri="{FF2B5EF4-FFF2-40B4-BE49-F238E27FC236}">
                <a16:creationId xmlns:a16="http://schemas.microsoft.com/office/drawing/2014/main" id="{EBDC7890-F49C-C187-7652-36CD11E123F4}"/>
              </a:ext>
            </a:extLst>
          </p:cNvPr>
          <p:cNvSpPr>
            <a:spLocks noChangeArrowheads="1"/>
          </p:cNvSpPr>
          <p:nvPr/>
        </p:nvSpPr>
        <p:spPr bwMode="auto">
          <a:xfrm>
            <a:off x="867508" y="4536087"/>
            <a:ext cx="10810142" cy="14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spcBef>
                <a:spcPct val="0"/>
              </a:spcBef>
              <a:buFontTx/>
              <a:buNone/>
            </a:pPr>
            <a:r>
              <a:rPr lang="de-DE" altLang="de-DE" sz="2000" dirty="0">
                <a:solidFill>
                  <a:srgbClr val="0000CC"/>
                </a:solidFill>
                <a:latin typeface="Cambria" panose="02040503050406030204" pitchFamily="18" charset="0"/>
              </a:rPr>
              <a:t>  </a:t>
            </a:r>
            <a:r>
              <a:rPr lang="de-DE" altLang="de-DE" sz="2000" dirty="0">
                <a:solidFill>
                  <a:srgbClr val="000000"/>
                </a:solidFill>
                <a:latin typeface="Cambria" panose="02040503050406030204" pitchFamily="18" charset="0"/>
              </a:rPr>
              <a:t>Daraus entwickelt sich ein zeitlich stabiles Phänomen, </a:t>
            </a:r>
          </a:p>
          <a:p>
            <a:pPr eaLnBrk="1" hangingPunct="1">
              <a:lnSpc>
                <a:spcPct val="150000"/>
              </a:lnSpc>
              <a:spcBef>
                <a:spcPct val="0"/>
              </a:spcBef>
              <a:buFontTx/>
              <a:buNone/>
            </a:pPr>
            <a:r>
              <a:rPr lang="de-DE" altLang="de-DE" sz="2000" dirty="0">
                <a:solidFill>
                  <a:srgbClr val="000000"/>
                </a:solidFill>
                <a:latin typeface="Cambria" panose="02040503050406030204" pitchFamily="18" charset="0"/>
              </a:rPr>
              <a:t>  - ein Zustand, der sich über Wochen bis Jahre erstrecken kann und die   Dynamik in der Bezugsgruppe damit entscheidend prägt.</a:t>
            </a:r>
          </a:p>
        </p:txBody>
      </p:sp>
      <p:sp>
        <p:nvSpPr>
          <p:cNvPr id="15" name="Textfeld 14">
            <a:extLst>
              <a:ext uri="{FF2B5EF4-FFF2-40B4-BE49-F238E27FC236}">
                <a16:creationId xmlns:a16="http://schemas.microsoft.com/office/drawing/2014/main" id="{D8B80488-AE72-CE4C-CC98-BEA6A41F2906}"/>
              </a:ext>
            </a:extLst>
          </p:cNvPr>
          <p:cNvSpPr txBox="1"/>
          <p:nvPr/>
        </p:nvSpPr>
        <p:spPr>
          <a:xfrm>
            <a:off x="867508" y="471042"/>
            <a:ext cx="8335743" cy="461665"/>
          </a:xfrm>
          <a:prstGeom prst="rect">
            <a:avLst/>
          </a:prstGeom>
          <a:noFill/>
        </p:spPr>
        <p:txBody>
          <a:bodyPr wrap="none" rtlCol="0">
            <a:spAutoFit/>
          </a:bodyPr>
          <a:lstStyle/>
          <a:p>
            <a:r>
              <a:rPr lang="de-DE" sz="2400" b="1" dirty="0">
                <a:solidFill>
                  <a:srgbClr val="FF0000"/>
                </a:solidFill>
              </a:rPr>
              <a:t>Was wir meinen, wenn wir den Begriff Mobbing nennen:</a:t>
            </a:r>
          </a:p>
        </p:txBody>
      </p:sp>
      <p:sp>
        <p:nvSpPr>
          <p:cNvPr id="16" name="Textfeld 15">
            <a:extLst>
              <a:ext uri="{FF2B5EF4-FFF2-40B4-BE49-F238E27FC236}">
                <a16:creationId xmlns:a16="http://schemas.microsoft.com/office/drawing/2014/main" id="{15F173A7-721A-E3DA-FB06-D38C83654D9A}"/>
              </a:ext>
            </a:extLst>
          </p:cNvPr>
          <p:cNvSpPr txBox="1"/>
          <p:nvPr/>
        </p:nvSpPr>
        <p:spPr>
          <a:xfrm>
            <a:off x="7287337" y="2088822"/>
            <a:ext cx="4601272" cy="2350965"/>
          </a:xfrm>
          <a:prstGeom prst="rect">
            <a:avLst/>
          </a:prstGeom>
          <a:noFill/>
        </p:spPr>
        <p:txBody>
          <a:bodyPr wrap="square">
            <a:spAutoFit/>
          </a:bodyPr>
          <a:lstStyle/>
          <a:p>
            <a:pPr eaLnBrk="1" hangingPunct="1">
              <a:lnSpc>
                <a:spcPct val="150000"/>
              </a:lnSpc>
              <a:spcBef>
                <a:spcPct val="0"/>
              </a:spcBef>
              <a:buFontTx/>
              <a:buNone/>
            </a:pPr>
            <a:r>
              <a:rPr lang="de-DE" altLang="de-DE" sz="2000" dirty="0">
                <a:latin typeface="Cambria" panose="02040503050406030204" pitchFamily="18" charset="0"/>
              </a:rPr>
              <a:t>Die Opfer von Mobbing sind üblicherweise wehrlos, und es </a:t>
            </a:r>
          </a:p>
          <a:p>
            <a:pPr eaLnBrk="1" hangingPunct="1">
              <a:lnSpc>
                <a:spcPct val="150000"/>
              </a:lnSpc>
              <a:spcBef>
                <a:spcPct val="0"/>
              </a:spcBef>
              <a:buFontTx/>
              <a:buNone/>
            </a:pPr>
            <a:r>
              <a:rPr lang="de-DE" altLang="de-DE" sz="2000" dirty="0">
                <a:latin typeface="Cambria" panose="02040503050406030204" pitchFamily="18" charset="0"/>
              </a:rPr>
              <a:t>ist ihnen nicht möglich andere zu ihrer Verteidigung </a:t>
            </a:r>
          </a:p>
          <a:p>
            <a:pPr eaLnBrk="1" hangingPunct="1">
              <a:lnSpc>
                <a:spcPct val="150000"/>
              </a:lnSpc>
              <a:spcBef>
                <a:spcPct val="0"/>
              </a:spcBef>
              <a:buFontTx/>
              <a:buNone/>
            </a:pPr>
            <a:r>
              <a:rPr lang="de-DE" altLang="de-DE" sz="2000" dirty="0">
                <a:latin typeface="Cambria" panose="02040503050406030204" pitchFamily="18" charset="0"/>
              </a:rPr>
              <a:t>zu motivieren</a:t>
            </a:r>
            <a:endParaRPr lang="de-DE" sz="2000" dirty="0"/>
          </a:p>
        </p:txBody>
      </p:sp>
      <p:sp>
        <p:nvSpPr>
          <p:cNvPr id="20" name="Textfeld 19">
            <a:extLst>
              <a:ext uri="{FF2B5EF4-FFF2-40B4-BE49-F238E27FC236}">
                <a16:creationId xmlns:a16="http://schemas.microsoft.com/office/drawing/2014/main" id="{274244FC-C565-4EED-204B-C1B0B8473C05}"/>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6837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D51832F-9883-07B5-924B-3F2971DB5063}"/>
              </a:ext>
            </a:extLst>
          </p:cNvPr>
          <p:cNvSpPr>
            <a:spLocks noGrp="1"/>
          </p:cNvSpPr>
          <p:nvPr>
            <p:ph type="sldNum" sz="quarter" idx="12"/>
          </p:nvPr>
        </p:nvSpPr>
        <p:spPr>
          <a:xfrm>
            <a:off x="10938933" y="6341533"/>
            <a:ext cx="628651" cy="240000"/>
          </a:xfrm>
        </p:spPr>
        <p:txBody>
          <a:bodyPr/>
          <a:lstStyle/>
          <a:p>
            <a:pPr defTabSz="609585"/>
            <a:fld id="{D6AEA66D-F1F2-7144-B70D-6B7752E54E46}" type="slidenum">
              <a:rPr lang="de-DE">
                <a:solidFill>
                  <a:srgbClr val="000000"/>
                </a:solidFill>
                <a:latin typeface="Arial" panose="020B0604020202020204"/>
              </a:rPr>
              <a:pPr defTabSz="609585"/>
              <a:t>4</a:t>
            </a:fld>
            <a:endParaRPr lang="de-DE" dirty="0">
              <a:solidFill>
                <a:srgbClr val="000000"/>
              </a:solidFill>
              <a:latin typeface="Arial" panose="020B0604020202020204"/>
            </a:endParaRPr>
          </a:p>
        </p:txBody>
      </p:sp>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2">
            <a:extLst>
              <a:ext uri="{FF2B5EF4-FFF2-40B4-BE49-F238E27FC236}">
                <a16:creationId xmlns:a16="http://schemas.microsoft.com/office/drawing/2014/main" id="{56FBEE4F-A473-9EBD-91D4-D42A5CD837FB}"/>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pic>
        <p:nvPicPr>
          <p:cNvPr id="6" name="Bild 30">
            <a:extLst>
              <a:ext uri="{FF2B5EF4-FFF2-40B4-BE49-F238E27FC236}">
                <a16:creationId xmlns:a16="http://schemas.microsoft.com/office/drawing/2014/main" id="{C5D9E402-7C5D-5E6F-0975-9C934B9D42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6681" y="4005782"/>
            <a:ext cx="3008476" cy="196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 12">
            <a:extLst>
              <a:ext uri="{FF2B5EF4-FFF2-40B4-BE49-F238E27FC236}">
                <a16:creationId xmlns:a16="http://schemas.microsoft.com/office/drawing/2014/main" id="{140561C3-DDE9-A624-CBA1-E52322DEEB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684" y="2775173"/>
            <a:ext cx="974983" cy="97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a:extLst>
              <a:ext uri="{FF2B5EF4-FFF2-40B4-BE49-F238E27FC236}">
                <a16:creationId xmlns:a16="http://schemas.microsoft.com/office/drawing/2014/main" id="{08F685AE-5489-8294-D419-9CF9DD9CE53C}"/>
              </a:ext>
            </a:extLst>
          </p:cNvPr>
          <p:cNvSpPr txBox="1">
            <a:spLocks noChangeArrowheads="1"/>
          </p:cNvSpPr>
          <p:nvPr/>
        </p:nvSpPr>
        <p:spPr bwMode="auto">
          <a:xfrm>
            <a:off x="6336506" y="5531622"/>
            <a:ext cx="2445377"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a:spcBef>
                <a:spcPct val="0"/>
              </a:spcBef>
            </a:pPr>
            <a:r>
              <a:rPr lang="de-DE" altLang="de-DE" sz="1633" b="1" dirty="0">
                <a:solidFill>
                  <a:srgbClr val="4D4D4D"/>
                </a:solidFill>
                <a:latin typeface="Cambria" panose="02040503050406030204" pitchFamily="18" charset="0"/>
                <a:ea typeface="Arial Unicode MS" panose="020B0604020202020204" pitchFamily="34" charset="-128"/>
              </a:rPr>
              <a:t>schweigende</a:t>
            </a:r>
          </a:p>
          <a:p>
            <a:pPr algn="ctr" eaLnBrk="1">
              <a:spcBef>
                <a:spcPct val="0"/>
              </a:spcBef>
            </a:pPr>
            <a:r>
              <a:rPr lang="de-DE" altLang="de-DE" sz="1633" b="1" dirty="0">
                <a:solidFill>
                  <a:srgbClr val="4D4D4D"/>
                </a:solidFill>
                <a:latin typeface="Cambria" panose="02040503050406030204" pitchFamily="18" charset="0"/>
                <a:ea typeface="Arial Unicode MS" panose="020B0604020202020204" pitchFamily="34" charset="-128"/>
              </a:rPr>
              <a:t>Mehrheit</a:t>
            </a:r>
          </a:p>
        </p:txBody>
      </p:sp>
      <p:sp>
        <p:nvSpPr>
          <p:cNvPr id="10" name="Textfeld 23">
            <a:extLst>
              <a:ext uri="{FF2B5EF4-FFF2-40B4-BE49-F238E27FC236}">
                <a16:creationId xmlns:a16="http://schemas.microsoft.com/office/drawing/2014/main" id="{7EA24499-F088-0EEC-7445-E0EDD6A90DAE}"/>
              </a:ext>
            </a:extLst>
          </p:cNvPr>
          <p:cNvSpPr txBox="1">
            <a:spLocks noChangeArrowheads="1"/>
          </p:cNvSpPr>
          <p:nvPr/>
        </p:nvSpPr>
        <p:spPr bwMode="auto">
          <a:xfrm>
            <a:off x="4176280" y="1543843"/>
            <a:ext cx="3552853"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a:spcBef>
                <a:spcPct val="0"/>
              </a:spcBef>
            </a:pPr>
            <a:r>
              <a:rPr lang="de-DE" altLang="de-DE" sz="1633" b="1">
                <a:solidFill>
                  <a:srgbClr val="FF0000"/>
                </a:solidFill>
                <a:latin typeface="Calibri" panose="020F0502020204030204" pitchFamily="34" charset="0"/>
                <a:ea typeface="ＭＳ Ｐゴシック" panose="020B0600070205080204" pitchFamily="34" charset="-128"/>
              </a:rPr>
              <a:t>Abwertung, Bedrohungen</a:t>
            </a:r>
          </a:p>
        </p:txBody>
      </p:sp>
      <p:sp>
        <p:nvSpPr>
          <p:cNvPr id="11" name="Textfeld 10">
            <a:extLst>
              <a:ext uri="{FF2B5EF4-FFF2-40B4-BE49-F238E27FC236}">
                <a16:creationId xmlns:a16="http://schemas.microsoft.com/office/drawing/2014/main" id="{E7B58F60-759F-5C23-14FD-1E75017EC2CB}"/>
              </a:ext>
            </a:extLst>
          </p:cNvPr>
          <p:cNvSpPr txBox="1">
            <a:spLocks noChangeArrowheads="1"/>
          </p:cNvSpPr>
          <p:nvPr/>
        </p:nvSpPr>
        <p:spPr bwMode="auto">
          <a:xfrm rot="272381">
            <a:off x="7739934" y="4096943"/>
            <a:ext cx="2369048"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a:spcBef>
                <a:spcPct val="0"/>
              </a:spcBef>
            </a:pPr>
            <a:r>
              <a:rPr lang="de-DE" altLang="de-DE" sz="1633" b="1" dirty="0">
                <a:solidFill>
                  <a:srgbClr val="404040"/>
                </a:solidFill>
                <a:latin typeface="Cambria" panose="02040503050406030204" pitchFamily="18" charset="0"/>
                <a:ea typeface="Arial Unicode MS" panose="020B0604020202020204" pitchFamily="34" charset="-128"/>
              </a:rPr>
              <a:t>Angst, </a:t>
            </a:r>
          </a:p>
        </p:txBody>
      </p:sp>
      <p:cxnSp>
        <p:nvCxnSpPr>
          <p:cNvPr id="12" name="Gerade Verbindung mit Pfeil 11">
            <a:extLst>
              <a:ext uri="{FF2B5EF4-FFF2-40B4-BE49-F238E27FC236}">
                <a16:creationId xmlns:a16="http://schemas.microsoft.com/office/drawing/2014/main" id="{1D5880CC-F555-877F-0B37-90E58F4E5273}"/>
              </a:ext>
            </a:extLst>
          </p:cNvPr>
          <p:cNvCxnSpPr>
            <a:cxnSpLocks noChangeShapeType="1"/>
          </p:cNvCxnSpPr>
          <p:nvPr/>
        </p:nvCxnSpPr>
        <p:spPr bwMode="auto">
          <a:xfrm flipV="1">
            <a:off x="3205617" y="1852035"/>
            <a:ext cx="4818746" cy="8641"/>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Gerade Verbindung 11">
            <a:extLst>
              <a:ext uri="{FF2B5EF4-FFF2-40B4-BE49-F238E27FC236}">
                <a16:creationId xmlns:a16="http://schemas.microsoft.com/office/drawing/2014/main" id="{E655C140-C599-7402-05F8-7CA2329ECE44}"/>
              </a:ext>
            </a:extLst>
          </p:cNvPr>
          <p:cNvCxnSpPr>
            <a:cxnSpLocks noChangeShapeType="1"/>
            <a:stCxn id="23" idx="1"/>
          </p:cNvCxnSpPr>
          <p:nvPr/>
        </p:nvCxnSpPr>
        <p:spPr bwMode="auto">
          <a:xfrm flipH="1" flipV="1">
            <a:off x="3523114" y="3525493"/>
            <a:ext cx="2973249" cy="1090913"/>
          </a:xfrm>
          <a:prstGeom prst="line">
            <a:avLst/>
          </a:prstGeom>
          <a:noFill/>
          <a:ln w="25400">
            <a:solidFill>
              <a:schemeClr val="accent1"/>
            </a:solidFill>
            <a:round/>
            <a:headEn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Gerade Verbindung 12">
            <a:extLst>
              <a:ext uri="{FF2B5EF4-FFF2-40B4-BE49-F238E27FC236}">
                <a16:creationId xmlns:a16="http://schemas.microsoft.com/office/drawing/2014/main" id="{C6DFD580-F368-972C-187A-9877B9665525}"/>
              </a:ext>
            </a:extLst>
          </p:cNvPr>
          <p:cNvCxnSpPr>
            <a:cxnSpLocks noChangeShapeType="1"/>
          </p:cNvCxnSpPr>
          <p:nvPr/>
        </p:nvCxnSpPr>
        <p:spPr bwMode="auto">
          <a:xfrm flipH="1" flipV="1">
            <a:off x="2607955" y="2312884"/>
            <a:ext cx="12961" cy="1173724"/>
          </a:xfrm>
          <a:prstGeom prst="line">
            <a:avLst/>
          </a:prstGeom>
          <a:noFill/>
          <a:ln w="25400">
            <a:solidFill>
              <a:schemeClr val="accent1"/>
            </a:solidFill>
            <a:round/>
            <a:headEn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Gerade Verbindung 14">
            <a:extLst>
              <a:ext uri="{FF2B5EF4-FFF2-40B4-BE49-F238E27FC236}">
                <a16:creationId xmlns:a16="http://schemas.microsoft.com/office/drawing/2014/main" id="{358FC651-BC7E-CF15-FB69-5D1DF4B9DC4B}"/>
              </a:ext>
            </a:extLst>
          </p:cNvPr>
          <p:cNvCxnSpPr>
            <a:cxnSpLocks noChangeShapeType="1"/>
          </p:cNvCxnSpPr>
          <p:nvPr/>
        </p:nvCxnSpPr>
        <p:spPr bwMode="auto">
          <a:xfrm flipV="1">
            <a:off x="6127141" y="2239438"/>
            <a:ext cx="2280302" cy="1790860"/>
          </a:xfrm>
          <a:prstGeom prst="line">
            <a:avLst/>
          </a:prstGeom>
          <a:noFill/>
          <a:ln w="25400">
            <a:solidFill>
              <a:schemeClr val="accent1"/>
            </a:solidFill>
            <a:round/>
            <a:headEn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Gerade Verbindung 15">
            <a:extLst>
              <a:ext uri="{FF2B5EF4-FFF2-40B4-BE49-F238E27FC236}">
                <a16:creationId xmlns:a16="http://schemas.microsoft.com/office/drawing/2014/main" id="{650CC04C-0587-6F2C-C821-74388B3390BB}"/>
              </a:ext>
            </a:extLst>
          </p:cNvPr>
          <p:cNvCxnSpPr>
            <a:cxnSpLocks noChangeShapeType="1"/>
          </p:cNvCxnSpPr>
          <p:nvPr/>
        </p:nvCxnSpPr>
        <p:spPr bwMode="auto">
          <a:xfrm>
            <a:off x="2860432" y="2529689"/>
            <a:ext cx="5533603" cy="978057"/>
          </a:xfrm>
          <a:prstGeom prst="line">
            <a:avLst/>
          </a:prstGeom>
          <a:noFill/>
          <a:ln w="25400">
            <a:solidFill>
              <a:schemeClr val="accent1"/>
            </a:solidFill>
            <a:round/>
            <a:headEn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 name="Textfeld 63">
            <a:extLst>
              <a:ext uri="{FF2B5EF4-FFF2-40B4-BE49-F238E27FC236}">
                <a16:creationId xmlns:a16="http://schemas.microsoft.com/office/drawing/2014/main" id="{D3B1C34A-F1D1-6086-9FD4-4F79EC857871}"/>
              </a:ext>
            </a:extLst>
          </p:cNvPr>
          <p:cNvSpPr txBox="1">
            <a:spLocks noChangeArrowheads="1"/>
          </p:cNvSpPr>
          <p:nvPr/>
        </p:nvSpPr>
        <p:spPr bwMode="auto">
          <a:xfrm rot="611247">
            <a:off x="3668211" y="2584045"/>
            <a:ext cx="2361287"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a:spcBef>
                <a:spcPct val="0"/>
              </a:spcBef>
            </a:pPr>
            <a:r>
              <a:rPr lang="de-DE" altLang="de-DE" sz="1633" dirty="0">
                <a:solidFill>
                  <a:schemeClr val="tx1"/>
                </a:solidFill>
                <a:latin typeface="Cambria" panose="02040503050406030204" pitchFamily="18" charset="0"/>
                <a:ea typeface="Arial Unicode MS" panose="020B0604020202020204" pitchFamily="34" charset="-128"/>
              </a:rPr>
              <a:t>(subtile) Bedrohlichkeit </a:t>
            </a:r>
          </a:p>
        </p:txBody>
      </p:sp>
      <p:sp>
        <p:nvSpPr>
          <p:cNvPr id="18" name="Textfeld 64">
            <a:extLst>
              <a:ext uri="{FF2B5EF4-FFF2-40B4-BE49-F238E27FC236}">
                <a16:creationId xmlns:a16="http://schemas.microsoft.com/office/drawing/2014/main" id="{30BF7FBF-9A1C-56C2-6D5A-2CE2A9A88126}"/>
              </a:ext>
            </a:extLst>
          </p:cNvPr>
          <p:cNvSpPr txBox="1">
            <a:spLocks noChangeArrowheads="1"/>
          </p:cNvSpPr>
          <p:nvPr/>
        </p:nvSpPr>
        <p:spPr bwMode="auto">
          <a:xfrm rot="632139">
            <a:off x="5253354" y="2596087"/>
            <a:ext cx="1959511"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eaLnBrk="1">
              <a:spcBef>
                <a:spcPct val="0"/>
              </a:spcBef>
            </a:pPr>
            <a:r>
              <a:rPr lang="de-DE" altLang="de-DE" sz="1633" dirty="0">
                <a:solidFill>
                  <a:schemeClr val="tx1"/>
                </a:solidFill>
                <a:latin typeface="Cambria" panose="02040503050406030204" pitchFamily="18" charset="0"/>
                <a:ea typeface="Arial Unicode MS" panose="020B0604020202020204" pitchFamily="34" charset="-128"/>
              </a:rPr>
              <a:t>Exempel statuieren </a:t>
            </a:r>
          </a:p>
        </p:txBody>
      </p:sp>
      <p:pic>
        <p:nvPicPr>
          <p:cNvPr id="19" name="Bild 7">
            <a:extLst>
              <a:ext uri="{FF2B5EF4-FFF2-40B4-BE49-F238E27FC236}">
                <a16:creationId xmlns:a16="http://schemas.microsoft.com/office/drawing/2014/main" id="{017F484D-AB3D-1AC2-882D-8889F60CF1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5066" y="829672"/>
            <a:ext cx="1166522" cy="115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38">
            <a:extLst>
              <a:ext uri="{FF2B5EF4-FFF2-40B4-BE49-F238E27FC236}">
                <a16:creationId xmlns:a16="http://schemas.microsoft.com/office/drawing/2014/main" id="{23E62BC4-7EF8-8E6B-C1B0-4977845585A4}"/>
              </a:ext>
            </a:extLst>
          </p:cNvPr>
          <p:cNvSpPr txBox="1">
            <a:spLocks noChangeArrowheads="1"/>
          </p:cNvSpPr>
          <p:nvPr/>
        </p:nvSpPr>
        <p:spPr bwMode="auto">
          <a:xfrm>
            <a:off x="2327801" y="1831646"/>
            <a:ext cx="1354508"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de-DE" altLang="de-DE" sz="1633" b="1" dirty="0">
                <a:solidFill>
                  <a:srgbClr val="7030A0"/>
                </a:solidFill>
                <a:latin typeface="Cambria" panose="02040503050406030204" pitchFamily="18" charset="0"/>
              </a:rPr>
              <a:t>Initiator*in</a:t>
            </a:r>
          </a:p>
        </p:txBody>
      </p:sp>
      <p:pic>
        <p:nvPicPr>
          <p:cNvPr id="21" name="Bild 12">
            <a:extLst>
              <a:ext uri="{FF2B5EF4-FFF2-40B4-BE49-F238E27FC236}">
                <a16:creationId xmlns:a16="http://schemas.microsoft.com/office/drawing/2014/main" id="{DF1D761A-32BF-80A9-7DBD-377256F281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4144" y="3640703"/>
            <a:ext cx="974983" cy="97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5">
            <a:extLst>
              <a:ext uri="{FF2B5EF4-FFF2-40B4-BE49-F238E27FC236}">
                <a16:creationId xmlns:a16="http://schemas.microsoft.com/office/drawing/2014/main" id="{20E2B4D4-A959-08B4-B8E8-A509B345419D}"/>
              </a:ext>
            </a:extLst>
          </p:cNvPr>
          <p:cNvSpPr txBox="1">
            <a:spLocks noChangeArrowheads="1"/>
          </p:cNvSpPr>
          <p:nvPr/>
        </p:nvSpPr>
        <p:spPr bwMode="auto">
          <a:xfrm>
            <a:off x="1942605" y="4507674"/>
            <a:ext cx="2118462" cy="5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de-DE" altLang="de-DE" sz="1633" b="1" dirty="0">
                <a:solidFill>
                  <a:srgbClr val="0000FF"/>
                </a:solidFill>
                <a:latin typeface="Cambria" panose="02040503050406030204" pitchFamily="18" charset="0"/>
                <a:ea typeface="Arial Unicode MS" panose="020B0604020202020204" pitchFamily="34" charset="-128"/>
              </a:rPr>
              <a:t>befürwortende</a:t>
            </a:r>
          </a:p>
          <a:p>
            <a:pPr algn="ctr" eaLnBrk="1" hangingPunct="1">
              <a:spcBef>
                <a:spcPct val="0"/>
              </a:spcBef>
              <a:buFontTx/>
              <a:buNone/>
            </a:pPr>
            <a:r>
              <a:rPr lang="de-DE" altLang="de-DE" sz="1633" b="1" dirty="0">
                <a:solidFill>
                  <a:srgbClr val="0000FF"/>
                </a:solidFill>
                <a:latin typeface="Cambria" panose="02040503050406030204" pitchFamily="18" charset="0"/>
                <a:ea typeface="Arial Unicode MS" panose="020B0604020202020204" pitchFamily="34" charset="-128"/>
              </a:rPr>
              <a:t>Anhänger*innen</a:t>
            </a:r>
          </a:p>
        </p:txBody>
      </p:sp>
      <p:pic>
        <p:nvPicPr>
          <p:cNvPr id="23" name="Bild 14">
            <a:extLst>
              <a:ext uri="{FF2B5EF4-FFF2-40B4-BE49-F238E27FC236}">
                <a16:creationId xmlns:a16="http://schemas.microsoft.com/office/drawing/2014/main" id="{F1926860-F954-734C-F9CF-7BA756C54F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6364" y="3744394"/>
            <a:ext cx="1988848" cy="1744024"/>
          </a:xfrm>
          <a:prstGeom prst="rect">
            <a:avLst/>
          </a:prstGeom>
          <a:solidFill>
            <a:srgbClr val="CCC8B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 name="Text Box 37">
            <a:extLst>
              <a:ext uri="{FF2B5EF4-FFF2-40B4-BE49-F238E27FC236}">
                <a16:creationId xmlns:a16="http://schemas.microsoft.com/office/drawing/2014/main" id="{D9FAB729-EA83-79AF-FA41-0169E73B915C}"/>
              </a:ext>
            </a:extLst>
          </p:cNvPr>
          <p:cNvSpPr txBox="1">
            <a:spLocks noChangeArrowheads="1"/>
          </p:cNvSpPr>
          <p:nvPr/>
        </p:nvSpPr>
        <p:spPr bwMode="auto">
          <a:xfrm>
            <a:off x="8162618" y="2123796"/>
            <a:ext cx="1237090"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de-DE" altLang="de-DE" sz="1633" b="1" dirty="0">
                <a:solidFill>
                  <a:schemeClr val="tx1"/>
                </a:solidFill>
                <a:latin typeface="Cambria" panose="02040503050406030204" pitchFamily="18" charset="0"/>
                <a:ea typeface="Arial Unicode MS" panose="020B0604020202020204" pitchFamily="34" charset="-128"/>
              </a:rPr>
              <a:t>Opfer</a:t>
            </a:r>
          </a:p>
          <a:p>
            <a:pPr algn="ctr" eaLnBrk="1" hangingPunct="1">
              <a:spcBef>
                <a:spcPct val="0"/>
              </a:spcBef>
              <a:buFontTx/>
              <a:buNone/>
            </a:pPr>
            <a:r>
              <a:rPr lang="de-DE" altLang="de-DE" sz="1633" b="1" dirty="0">
                <a:solidFill>
                  <a:schemeClr val="tx1"/>
                </a:solidFill>
                <a:latin typeface="Cambria" panose="02040503050406030204" pitchFamily="18" charset="0"/>
                <a:ea typeface="Arial Unicode MS" panose="020B0604020202020204" pitchFamily="34" charset="-128"/>
              </a:rPr>
              <a:t>v</a:t>
            </a:r>
            <a:r>
              <a:rPr lang="de-DE" altLang="de-DE" sz="1633" b="1">
                <a:solidFill>
                  <a:schemeClr val="tx1"/>
                </a:solidFill>
                <a:latin typeface="Cambria" panose="02040503050406030204" pitchFamily="18" charset="0"/>
                <a:ea typeface="Arial Unicode MS" panose="020B0604020202020204" pitchFamily="34" charset="-128"/>
              </a:rPr>
              <a:t>on </a:t>
            </a:r>
            <a:r>
              <a:rPr lang="de-DE" altLang="de-DE" sz="1633" b="1" dirty="0">
                <a:solidFill>
                  <a:schemeClr val="tx1"/>
                </a:solidFill>
                <a:latin typeface="Cambria" panose="02040503050406030204" pitchFamily="18" charset="0"/>
                <a:ea typeface="Arial Unicode MS" panose="020B0604020202020204" pitchFamily="34" charset="-128"/>
              </a:rPr>
              <a:t>Mobbing</a:t>
            </a:r>
          </a:p>
        </p:txBody>
      </p:sp>
      <p:pic>
        <p:nvPicPr>
          <p:cNvPr id="25" name="Bild 15">
            <a:extLst>
              <a:ext uri="{FF2B5EF4-FFF2-40B4-BE49-F238E27FC236}">
                <a16:creationId xmlns:a16="http://schemas.microsoft.com/office/drawing/2014/main" id="{50415E4C-A320-CCC9-37E9-5588E939DA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23104" y="979549"/>
            <a:ext cx="1153562" cy="115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Bild 49">
            <a:extLst>
              <a:ext uri="{FF2B5EF4-FFF2-40B4-BE49-F238E27FC236}">
                <a16:creationId xmlns:a16="http://schemas.microsoft.com/office/drawing/2014/main" id="{95CA4848-64CC-A937-CE0C-C0F7AA25942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54969" y="2803976"/>
            <a:ext cx="1143480" cy="114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Bild 50">
            <a:extLst>
              <a:ext uri="{FF2B5EF4-FFF2-40B4-BE49-F238E27FC236}">
                <a16:creationId xmlns:a16="http://schemas.microsoft.com/office/drawing/2014/main" id="{344C83B2-A955-51E3-1B79-FA04CA58DE4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251372" y="2658520"/>
            <a:ext cx="1117557" cy="111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048">
            <a:extLst>
              <a:ext uri="{FF2B5EF4-FFF2-40B4-BE49-F238E27FC236}">
                <a16:creationId xmlns:a16="http://schemas.microsoft.com/office/drawing/2014/main" id="{967F25F4-2A92-C209-1993-24C76490401E}"/>
              </a:ext>
            </a:extLst>
          </p:cNvPr>
          <p:cNvSpPr txBox="1">
            <a:spLocks noChangeArrowheads="1"/>
          </p:cNvSpPr>
          <p:nvPr/>
        </p:nvSpPr>
        <p:spPr bwMode="auto">
          <a:xfrm>
            <a:off x="8525536" y="3755915"/>
            <a:ext cx="2142945"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de-DE" altLang="de-DE" sz="1633" b="1" dirty="0">
                <a:solidFill>
                  <a:srgbClr val="00B050"/>
                </a:solidFill>
                <a:latin typeface="Cambria" panose="02040503050406030204" pitchFamily="18" charset="0"/>
                <a:ea typeface="Arial Unicode MS" panose="020B0604020202020204" pitchFamily="34" charset="-128"/>
              </a:rPr>
              <a:t>Verteidiger*innen</a:t>
            </a:r>
          </a:p>
        </p:txBody>
      </p:sp>
      <p:sp>
        <p:nvSpPr>
          <p:cNvPr id="29" name="Textfeld 5">
            <a:extLst>
              <a:ext uri="{FF2B5EF4-FFF2-40B4-BE49-F238E27FC236}">
                <a16:creationId xmlns:a16="http://schemas.microsoft.com/office/drawing/2014/main" id="{B2801E42-E49B-02AB-AE67-C1B963931CE3}"/>
              </a:ext>
            </a:extLst>
          </p:cNvPr>
          <p:cNvSpPr txBox="1">
            <a:spLocks noChangeArrowheads="1"/>
          </p:cNvSpPr>
          <p:nvPr/>
        </p:nvSpPr>
        <p:spPr bwMode="auto">
          <a:xfrm rot="16200000">
            <a:off x="882663" y="2671913"/>
            <a:ext cx="2848600"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DE" altLang="de-DE" sz="1633">
                <a:latin typeface="Cambria" panose="02040503050406030204" pitchFamily="18" charset="0"/>
              </a:rPr>
              <a:t>Solidarität und Unterstützung</a:t>
            </a:r>
          </a:p>
        </p:txBody>
      </p:sp>
      <p:cxnSp>
        <p:nvCxnSpPr>
          <p:cNvPr id="30" name="Gerade Verbindung 29">
            <a:extLst>
              <a:ext uri="{FF2B5EF4-FFF2-40B4-BE49-F238E27FC236}">
                <a16:creationId xmlns:a16="http://schemas.microsoft.com/office/drawing/2014/main" id="{F4AD1EF2-E1C1-4414-A0AB-0597BC43C233}"/>
              </a:ext>
            </a:extLst>
          </p:cNvPr>
          <p:cNvCxnSpPr>
            <a:cxnSpLocks noChangeShapeType="1"/>
          </p:cNvCxnSpPr>
          <p:nvPr/>
        </p:nvCxnSpPr>
        <p:spPr bwMode="auto">
          <a:xfrm flipH="1" flipV="1">
            <a:off x="3505169" y="2085340"/>
            <a:ext cx="5295436" cy="926018"/>
          </a:xfrm>
          <a:prstGeom prst="line">
            <a:avLst/>
          </a:prstGeom>
          <a:noFill/>
          <a:ln w="25400">
            <a:solidFill>
              <a:schemeClr val="accent1"/>
            </a:solidFill>
            <a:round/>
            <a:headEn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Gerade Verbindung 30">
            <a:extLst>
              <a:ext uri="{FF2B5EF4-FFF2-40B4-BE49-F238E27FC236}">
                <a16:creationId xmlns:a16="http://schemas.microsoft.com/office/drawing/2014/main" id="{31BFD697-37BE-E387-C155-E1AFA16C905F}"/>
              </a:ext>
            </a:extLst>
          </p:cNvPr>
          <p:cNvCxnSpPr>
            <a:cxnSpLocks noChangeShapeType="1"/>
          </p:cNvCxnSpPr>
          <p:nvPr/>
        </p:nvCxnSpPr>
        <p:spPr bwMode="auto">
          <a:xfrm flipH="1" flipV="1">
            <a:off x="8980624" y="2183270"/>
            <a:ext cx="596223" cy="652389"/>
          </a:xfrm>
          <a:prstGeom prst="line">
            <a:avLst/>
          </a:prstGeom>
          <a:noFill/>
          <a:ln w="25400">
            <a:solidFill>
              <a:schemeClr val="accent1"/>
            </a:solidFill>
            <a:round/>
            <a:headEn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feld 31">
            <a:extLst>
              <a:ext uri="{FF2B5EF4-FFF2-40B4-BE49-F238E27FC236}">
                <a16:creationId xmlns:a16="http://schemas.microsoft.com/office/drawing/2014/main" id="{D2A02853-1105-6D56-779A-D6910FDF85FA}"/>
              </a:ext>
            </a:extLst>
          </p:cNvPr>
          <p:cNvSpPr txBox="1">
            <a:spLocks noChangeArrowheads="1"/>
          </p:cNvSpPr>
          <p:nvPr/>
        </p:nvSpPr>
        <p:spPr bwMode="auto">
          <a:xfrm rot="2768191">
            <a:off x="9172143" y="2289553"/>
            <a:ext cx="655308"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DE" altLang="de-DE" sz="1633">
                <a:latin typeface="Cambria" panose="02040503050406030204" pitchFamily="18" charset="0"/>
              </a:rPr>
              <a:t>Trost</a:t>
            </a:r>
          </a:p>
        </p:txBody>
      </p:sp>
      <p:sp>
        <p:nvSpPr>
          <p:cNvPr id="33" name="Textfeld 32">
            <a:extLst>
              <a:ext uri="{FF2B5EF4-FFF2-40B4-BE49-F238E27FC236}">
                <a16:creationId xmlns:a16="http://schemas.microsoft.com/office/drawing/2014/main" id="{91F81201-2651-153A-9080-FC0604234188}"/>
              </a:ext>
            </a:extLst>
          </p:cNvPr>
          <p:cNvSpPr txBox="1">
            <a:spLocks noChangeArrowheads="1"/>
          </p:cNvSpPr>
          <p:nvPr/>
        </p:nvSpPr>
        <p:spPr bwMode="auto">
          <a:xfrm rot="554185">
            <a:off x="5687157" y="2316916"/>
            <a:ext cx="1611210"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de-DE" altLang="de-DE" sz="1633" dirty="0"/>
              <a:t>Beschwichtigung</a:t>
            </a:r>
          </a:p>
        </p:txBody>
      </p:sp>
      <p:cxnSp>
        <p:nvCxnSpPr>
          <p:cNvPr id="34" name="Gerade Verbindung 33">
            <a:extLst>
              <a:ext uri="{FF2B5EF4-FFF2-40B4-BE49-F238E27FC236}">
                <a16:creationId xmlns:a16="http://schemas.microsoft.com/office/drawing/2014/main" id="{7CC0E79D-CF1A-8A38-3096-D36BF9DA8FBC}"/>
              </a:ext>
            </a:extLst>
          </p:cNvPr>
          <p:cNvCxnSpPr>
            <a:cxnSpLocks noChangeShapeType="1"/>
          </p:cNvCxnSpPr>
          <p:nvPr/>
        </p:nvCxnSpPr>
        <p:spPr bwMode="auto">
          <a:xfrm>
            <a:off x="2916146" y="2281915"/>
            <a:ext cx="5335761" cy="941859"/>
          </a:xfrm>
          <a:prstGeom prst="line">
            <a:avLst/>
          </a:prstGeom>
          <a:noFill/>
          <a:ln w="25400">
            <a:solidFill>
              <a:schemeClr val="accent1"/>
            </a:solidFill>
            <a:round/>
            <a:headEn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5" name="Text Box 2">
            <a:extLst>
              <a:ext uri="{FF2B5EF4-FFF2-40B4-BE49-F238E27FC236}">
                <a16:creationId xmlns:a16="http://schemas.microsoft.com/office/drawing/2014/main" id="{DB52CE8E-B9E7-CAB8-52B7-D672B408F0D3}"/>
              </a:ext>
            </a:extLst>
          </p:cNvPr>
          <p:cNvSpPr txBox="1">
            <a:spLocks noChangeArrowheads="1"/>
          </p:cNvSpPr>
          <p:nvPr/>
        </p:nvSpPr>
        <p:spPr bwMode="auto">
          <a:xfrm>
            <a:off x="3222697" y="386967"/>
            <a:ext cx="5634043" cy="371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723900" algn="l"/>
                <a:tab pos="1447800" algn="l"/>
                <a:tab pos="2171700" algn="l"/>
                <a:tab pos="2895600" algn="l"/>
                <a:tab pos="3619500" algn="l"/>
              </a:tabLst>
              <a:defRPr>
                <a:solidFill>
                  <a:srgbClr val="000000"/>
                </a:solidFill>
                <a:latin typeface="Arial" charset="0"/>
                <a:ea typeface="Arial Unicode MS" charset="0"/>
              </a:defRPr>
            </a:lvl1pPr>
            <a:lvl2pPr>
              <a:tabLst>
                <a:tab pos="723900" algn="l"/>
                <a:tab pos="1447800" algn="l"/>
                <a:tab pos="2171700" algn="l"/>
                <a:tab pos="2895600" algn="l"/>
                <a:tab pos="3619500" algn="l"/>
              </a:tabLst>
              <a:defRPr>
                <a:solidFill>
                  <a:srgbClr val="000000"/>
                </a:solidFill>
                <a:latin typeface="Arial" charset="0"/>
                <a:ea typeface="Arial Unicode MS" charset="0"/>
              </a:defRPr>
            </a:lvl2pPr>
            <a:lvl3pPr>
              <a:tabLst>
                <a:tab pos="723900" algn="l"/>
                <a:tab pos="1447800" algn="l"/>
                <a:tab pos="2171700" algn="l"/>
                <a:tab pos="2895600" algn="l"/>
                <a:tab pos="3619500" algn="l"/>
              </a:tabLst>
              <a:defRPr>
                <a:solidFill>
                  <a:srgbClr val="000000"/>
                </a:solidFill>
                <a:latin typeface="Arial" charset="0"/>
                <a:ea typeface="Arial Unicode MS" charset="0"/>
              </a:defRPr>
            </a:lvl3pPr>
            <a:lvl4pPr>
              <a:tabLst>
                <a:tab pos="723900" algn="l"/>
                <a:tab pos="1447800" algn="l"/>
                <a:tab pos="2171700" algn="l"/>
                <a:tab pos="2895600" algn="l"/>
                <a:tab pos="3619500" algn="l"/>
              </a:tabLst>
              <a:defRPr>
                <a:solidFill>
                  <a:srgbClr val="000000"/>
                </a:solidFill>
                <a:latin typeface="Arial" charset="0"/>
                <a:ea typeface="Arial Unicode MS" charset="0"/>
              </a:defRPr>
            </a:lvl4pPr>
            <a:lvl5pPr>
              <a:tabLst>
                <a:tab pos="723900" algn="l"/>
                <a:tab pos="1447800" algn="l"/>
                <a:tab pos="2171700" algn="l"/>
                <a:tab pos="2895600" algn="l"/>
                <a:tab pos="3619500" algn="l"/>
              </a:tabLst>
              <a:defRPr>
                <a:solidFill>
                  <a:srgbClr val="000000"/>
                </a:solidFill>
                <a:latin typeface="Arial" charset="0"/>
                <a:ea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9pPr>
          </a:lstStyle>
          <a:p>
            <a:pPr>
              <a:lnSpc>
                <a:spcPts val="2892"/>
              </a:lnSpc>
              <a:buClr>
                <a:srgbClr val="000000"/>
              </a:buClr>
              <a:buSzPct val="100000"/>
              <a:defRPr/>
            </a:pPr>
            <a:r>
              <a:rPr lang="de-DE" altLang="x-none" sz="2540" b="1" dirty="0">
                <a:solidFill>
                  <a:srgbClr val="808080"/>
                </a:solidFill>
                <a:latin typeface="Cambria" charset="0"/>
                <a:ea typeface="Cambria" charset="0"/>
                <a:cs typeface="Cambria" charset="0"/>
              </a:rPr>
              <a:t>Gruppendynamik im Mobbingprozess</a:t>
            </a:r>
          </a:p>
        </p:txBody>
      </p:sp>
      <p:sp>
        <p:nvSpPr>
          <p:cNvPr id="36" name="Textfeld 35">
            <a:extLst>
              <a:ext uri="{FF2B5EF4-FFF2-40B4-BE49-F238E27FC236}">
                <a16:creationId xmlns:a16="http://schemas.microsoft.com/office/drawing/2014/main" id="{D1347428-667A-FC23-FAF9-4C5995C9B6C5}"/>
              </a:ext>
            </a:extLst>
          </p:cNvPr>
          <p:cNvSpPr txBox="1"/>
          <p:nvPr/>
        </p:nvSpPr>
        <p:spPr>
          <a:xfrm>
            <a:off x="8939306" y="4572142"/>
            <a:ext cx="882549" cy="343620"/>
          </a:xfrm>
          <a:prstGeom prst="rect">
            <a:avLst/>
          </a:prstGeom>
          <a:noFill/>
        </p:spPr>
        <p:txBody>
          <a:bodyPr wrap="none" rtlCol="0">
            <a:spAutoFit/>
          </a:bodyPr>
          <a:lstStyle/>
          <a:p>
            <a:r>
              <a:rPr lang="de-DE" sz="1633" dirty="0"/>
              <a:t>Rückzug</a:t>
            </a:r>
          </a:p>
        </p:txBody>
      </p:sp>
      <p:cxnSp>
        <p:nvCxnSpPr>
          <p:cNvPr id="37" name="Gerade Verbindung 37">
            <a:extLst>
              <a:ext uri="{FF2B5EF4-FFF2-40B4-BE49-F238E27FC236}">
                <a16:creationId xmlns:a16="http://schemas.microsoft.com/office/drawing/2014/main" id="{EC002834-C84D-0236-7C78-34E1389D9F6F}"/>
              </a:ext>
            </a:extLst>
          </p:cNvPr>
          <p:cNvCxnSpPr>
            <a:cxnSpLocks noChangeShapeType="1"/>
          </p:cNvCxnSpPr>
          <p:nvPr/>
        </p:nvCxnSpPr>
        <p:spPr bwMode="auto">
          <a:xfrm flipH="1">
            <a:off x="8624907" y="4251327"/>
            <a:ext cx="943299" cy="532136"/>
          </a:xfrm>
          <a:prstGeom prst="line">
            <a:avLst/>
          </a:prstGeom>
          <a:noFill/>
          <a:ln w="25400">
            <a:solidFill>
              <a:schemeClr val="accent1"/>
            </a:solidFill>
            <a:round/>
            <a:headEnd/>
            <a:tailEnd type="triangle" w="lg"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8" name="Rechteck 37">
            <a:extLst>
              <a:ext uri="{FF2B5EF4-FFF2-40B4-BE49-F238E27FC236}">
                <a16:creationId xmlns:a16="http://schemas.microsoft.com/office/drawing/2014/main" id="{65CA4E67-AF70-8DD7-E7E7-7CA4BA3FF9E1}"/>
              </a:ext>
            </a:extLst>
          </p:cNvPr>
          <p:cNvSpPr>
            <a:spLocks noChangeArrowheads="1"/>
          </p:cNvSpPr>
          <p:nvPr/>
        </p:nvSpPr>
        <p:spPr bwMode="auto">
          <a:xfrm>
            <a:off x="5885279" y="3567971"/>
            <a:ext cx="1154483" cy="32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Bef>
                <a:spcPts val="800"/>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SimSun" panose="02010600030101010101" pitchFamily="2" charset="-122"/>
              </a:defRPr>
            </a:lvl1pPr>
            <a:lvl2pPr marL="37931725" indent="-37474525">
              <a:lnSpc>
                <a:spcPct val="93000"/>
              </a:lnSpc>
              <a:spcBef>
                <a:spcPts val="700"/>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SimSun" panose="02010600030101010101" pitchFamily="2" charset="-122"/>
              </a:defRPr>
            </a:lvl2pPr>
            <a:lvl3pPr>
              <a:lnSpc>
                <a:spcPct val="93000"/>
              </a:lnSpc>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SimSun" panose="02010600030101010101" pitchFamily="2" charset="-122"/>
              </a:defRPr>
            </a:lvl3pPr>
            <a:lvl4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4pPr>
            <a:lvl5pPr>
              <a:lnSpc>
                <a:spcPct val="93000"/>
              </a:lnSpc>
              <a:spcBef>
                <a:spcPts val="500"/>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ts val="500"/>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SimSun" panose="02010600030101010101" pitchFamily="2" charset="-122"/>
              </a:defRPr>
            </a:lvl9pPr>
          </a:lstStyle>
          <a:p>
            <a:pPr algn="ctr" eaLnBrk="1">
              <a:spcBef>
                <a:spcPct val="0"/>
              </a:spcBef>
            </a:pPr>
            <a:r>
              <a:rPr lang="de-DE" altLang="de-DE" sz="1633" dirty="0">
                <a:solidFill>
                  <a:srgbClr val="404040"/>
                </a:solidFill>
                <a:latin typeface="Cambria" panose="02040503050406030204" pitchFamily="18" charset="0"/>
                <a:ea typeface="Arial Unicode MS" panose="020B0604020202020204" pitchFamily="34" charset="-128"/>
              </a:rPr>
              <a:t>Ablehnung</a:t>
            </a:r>
          </a:p>
        </p:txBody>
      </p:sp>
      <p:sp>
        <p:nvSpPr>
          <p:cNvPr id="39" name="Textfeld 38">
            <a:extLst>
              <a:ext uri="{FF2B5EF4-FFF2-40B4-BE49-F238E27FC236}">
                <a16:creationId xmlns:a16="http://schemas.microsoft.com/office/drawing/2014/main" id="{45209A00-EF9C-5427-D779-3B486B7860BC}"/>
              </a:ext>
            </a:extLst>
          </p:cNvPr>
          <p:cNvSpPr txBox="1"/>
          <p:nvPr/>
        </p:nvSpPr>
        <p:spPr>
          <a:xfrm rot="1238935">
            <a:off x="3525106" y="4111689"/>
            <a:ext cx="2967159" cy="343620"/>
          </a:xfrm>
          <a:prstGeom prst="rect">
            <a:avLst/>
          </a:prstGeom>
          <a:noFill/>
        </p:spPr>
        <p:txBody>
          <a:bodyPr wrap="none" rtlCol="0">
            <a:spAutoFit/>
          </a:bodyPr>
          <a:lstStyle/>
          <a:p>
            <a:r>
              <a:rPr lang="de-DE" sz="1633" dirty="0"/>
              <a:t>Neutralisieren und Rechtfertigen</a:t>
            </a:r>
          </a:p>
        </p:txBody>
      </p:sp>
      <p:sp>
        <p:nvSpPr>
          <p:cNvPr id="40" name="Textfeld 39">
            <a:extLst>
              <a:ext uri="{FF2B5EF4-FFF2-40B4-BE49-F238E27FC236}">
                <a16:creationId xmlns:a16="http://schemas.microsoft.com/office/drawing/2014/main" id="{6B5B4D90-D581-5CDE-2CF1-35AA9A92412C}"/>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3838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0-#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1+#ppt_w/2"/>
                                          </p:val>
                                        </p:tav>
                                        <p:tav tm="100000">
                                          <p:val>
                                            <p:strVal val="#ppt_x"/>
                                          </p:val>
                                        </p:tav>
                                      </p:tavLst>
                                    </p:anim>
                                    <p:anim calcmode="lin" valueType="num">
                                      <p:cBhvr additive="base">
                                        <p:cTn id="7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7" grpId="0"/>
      <p:bldP spid="18" grpId="0"/>
      <p:bldP spid="32" grpId="0"/>
      <p:bldP spid="33" grpId="0"/>
      <p:bldP spid="36"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D51832F-9883-07B5-924B-3F2971DB5063}"/>
              </a:ext>
            </a:extLst>
          </p:cNvPr>
          <p:cNvSpPr>
            <a:spLocks noGrp="1"/>
          </p:cNvSpPr>
          <p:nvPr>
            <p:ph type="sldNum" sz="quarter" idx="12"/>
          </p:nvPr>
        </p:nvSpPr>
        <p:spPr>
          <a:xfrm>
            <a:off x="10938933" y="6341533"/>
            <a:ext cx="628651" cy="240000"/>
          </a:xfrm>
        </p:spPr>
        <p:txBody>
          <a:bodyPr/>
          <a:lstStyle/>
          <a:p>
            <a:pPr defTabSz="609585"/>
            <a:fld id="{D6AEA66D-F1F2-7144-B70D-6B7752E54E46}" type="slidenum">
              <a:rPr lang="de-DE">
                <a:solidFill>
                  <a:srgbClr val="000000"/>
                </a:solidFill>
                <a:latin typeface="Arial" panose="020B0604020202020204"/>
              </a:rPr>
              <a:pPr defTabSz="609585"/>
              <a:t>5</a:t>
            </a:fld>
            <a:endParaRPr lang="de-DE" dirty="0">
              <a:solidFill>
                <a:srgbClr val="000000"/>
              </a:solidFill>
              <a:latin typeface="Arial" panose="020B0604020202020204"/>
            </a:endParaRPr>
          </a:p>
        </p:txBody>
      </p:sp>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Textfeld 4">
            <a:extLst>
              <a:ext uri="{FF2B5EF4-FFF2-40B4-BE49-F238E27FC236}">
                <a16:creationId xmlns:a16="http://schemas.microsoft.com/office/drawing/2014/main" id="{95107AED-E2CE-E6B6-822B-00FEBE38FE3F}"/>
              </a:ext>
            </a:extLst>
          </p:cNvPr>
          <p:cNvSpPr txBox="1"/>
          <p:nvPr/>
        </p:nvSpPr>
        <p:spPr>
          <a:xfrm>
            <a:off x="1266170" y="1010879"/>
            <a:ext cx="8769928" cy="5113516"/>
          </a:xfrm>
          <a:prstGeom prst="rect">
            <a:avLst/>
          </a:prstGeom>
          <a:noFill/>
        </p:spPr>
        <p:txBody>
          <a:bodyPr wrap="square">
            <a:spAutoFit/>
          </a:bodyPr>
          <a:lstStyle/>
          <a:p>
            <a:pPr marL="342900" indent="-342900">
              <a:lnSpc>
                <a:spcPct val="150000"/>
              </a:lnSpc>
              <a:spcBef>
                <a:spcPct val="0"/>
              </a:spcBef>
              <a:buFont typeface="Arial" panose="020B0604020202020204" pitchFamily="34" charset="0"/>
              <a:buChar char="•"/>
            </a:pPr>
            <a:r>
              <a:rPr lang="de-DE" altLang="de-DE" sz="2000" dirty="0">
                <a:latin typeface="Cambria" panose="02040503050406030204" pitchFamily="18" charset="0"/>
              </a:rPr>
              <a:t>Einzeln ausgeübte Attacken gegen das Opfer können für  Außenstehende durchaus harmlos wirken. </a:t>
            </a:r>
          </a:p>
          <a:p>
            <a:pPr marL="342900" indent="-342900">
              <a:lnSpc>
                <a:spcPct val="150000"/>
              </a:lnSpc>
              <a:spcBef>
                <a:spcPct val="0"/>
              </a:spcBef>
              <a:buFont typeface="Arial" panose="020B0604020202020204" pitchFamily="34" charset="0"/>
              <a:buChar char="•"/>
            </a:pPr>
            <a:r>
              <a:rPr lang="de-DE" altLang="de-DE" sz="2000" dirty="0">
                <a:latin typeface="Cambria" panose="02040503050406030204" pitchFamily="18" charset="0"/>
              </a:rPr>
              <a:t>Doch erstrecken sich Mobbingübergriffe über einen längeren Zeitraum systematisch gegen ein einzelnes Opfer, womit die Situation für diese Person zur körperlichen und psychischen (Extrem-) Belastung wird. </a:t>
            </a:r>
          </a:p>
          <a:p>
            <a:pPr marL="342900" indent="-342900">
              <a:lnSpc>
                <a:spcPct val="150000"/>
              </a:lnSpc>
              <a:spcBef>
                <a:spcPct val="0"/>
              </a:spcBef>
              <a:buFont typeface="Arial" panose="020B0604020202020204" pitchFamily="34" charset="0"/>
              <a:buChar char="•"/>
            </a:pPr>
            <a:r>
              <a:rPr lang="de-DE" altLang="de-DE" sz="2000" dirty="0">
                <a:latin typeface="Cambria" panose="02040503050406030204" pitchFamily="18" charset="0"/>
              </a:rPr>
              <a:t>Die Dauer der Mobbingattacken vergrößert das Kräfteungleichgewicht immer weiter zu Gunsten der Täter. </a:t>
            </a:r>
          </a:p>
          <a:p>
            <a:pPr marL="342900" indent="-342900">
              <a:lnSpc>
                <a:spcPct val="150000"/>
              </a:lnSpc>
              <a:spcBef>
                <a:spcPct val="0"/>
              </a:spcBef>
              <a:buFont typeface="Arial" panose="020B0604020202020204" pitchFamily="34" charset="0"/>
              <a:buChar char="•"/>
            </a:pPr>
            <a:endParaRPr lang="de-DE" altLang="de-DE" sz="2000" dirty="0">
              <a:latin typeface="Cambria" panose="02040503050406030204" pitchFamily="18" charset="0"/>
            </a:endParaRPr>
          </a:p>
          <a:p>
            <a:pPr marL="342900" indent="-342900">
              <a:lnSpc>
                <a:spcPct val="150000"/>
              </a:lnSpc>
              <a:spcBef>
                <a:spcPct val="0"/>
              </a:spcBef>
              <a:buFont typeface="Arial" panose="020B0604020202020204" pitchFamily="34" charset="0"/>
              <a:buChar char="•"/>
            </a:pPr>
            <a:r>
              <a:rPr lang="de-DE" altLang="de-DE" sz="2000" dirty="0">
                <a:latin typeface="Cambria" panose="02040503050406030204" pitchFamily="18" charset="0"/>
              </a:rPr>
              <a:t>Vgl. </a:t>
            </a:r>
            <a:r>
              <a:rPr lang="de-DE" altLang="de-DE" sz="2000" dirty="0" err="1">
                <a:latin typeface="Cambria" panose="02040503050406030204" pitchFamily="18" charset="0"/>
              </a:rPr>
              <a:t>Björkqvist</a:t>
            </a:r>
            <a:r>
              <a:rPr lang="de-DE" altLang="de-DE" sz="2000" dirty="0">
                <a:latin typeface="Cambria" panose="02040503050406030204" pitchFamily="18" charset="0"/>
              </a:rPr>
              <a:t>, Ekman &amp; </a:t>
            </a:r>
            <a:r>
              <a:rPr lang="de-DE" altLang="de-DE" sz="2000" dirty="0" err="1">
                <a:latin typeface="Cambria" panose="02040503050406030204" pitchFamily="18" charset="0"/>
              </a:rPr>
              <a:t>Lagerspetz</a:t>
            </a:r>
            <a:r>
              <a:rPr lang="de-DE" altLang="de-DE" sz="2000" dirty="0">
                <a:latin typeface="Cambria" panose="02040503050406030204" pitchFamily="18" charset="0"/>
              </a:rPr>
              <a:t>, 1982 und Schäfer, 2007,  Schäfer &amp; Korn, 2004</a:t>
            </a:r>
            <a:br>
              <a:rPr lang="de-DE" altLang="de-DE" sz="2000" dirty="0">
                <a:latin typeface="Cambria" panose="02040503050406030204" pitchFamily="18" charset="0"/>
              </a:rPr>
            </a:br>
            <a:endParaRPr lang="de-DE" altLang="de-DE" sz="2000" dirty="0">
              <a:latin typeface="Cambria" panose="02040503050406030204" pitchFamily="18" charset="0"/>
            </a:endParaRPr>
          </a:p>
        </p:txBody>
      </p:sp>
      <p:sp>
        <p:nvSpPr>
          <p:cNvPr id="6" name="Textfeld 5">
            <a:extLst>
              <a:ext uri="{FF2B5EF4-FFF2-40B4-BE49-F238E27FC236}">
                <a16:creationId xmlns:a16="http://schemas.microsoft.com/office/drawing/2014/main" id="{C63CC71D-F6C4-FE94-9C16-050C3F96E4DA}"/>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13901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Rectangle 6">
            <a:extLst>
              <a:ext uri="{FF2B5EF4-FFF2-40B4-BE49-F238E27FC236}">
                <a16:creationId xmlns:a16="http://schemas.microsoft.com/office/drawing/2014/main" id="{51C2264B-F15D-3031-1E22-95FD4569DDEE}"/>
              </a:ext>
            </a:extLst>
          </p:cNvPr>
          <p:cNvSpPr>
            <a:spLocks noChangeArrowheads="1"/>
          </p:cNvSpPr>
          <p:nvPr/>
        </p:nvSpPr>
        <p:spPr bwMode="auto">
          <a:xfrm>
            <a:off x="1083940" y="1472683"/>
            <a:ext cx="9216777" cy="445506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85750" indent="-285750" eaLnBrk="1" hangingPunct="1">
              <a:lnSpc>
                <a:spcPct val="150000"/>
              </a:lnSpc>
              <a:spcBef>
                <a:spcPts val="0"/>
              </a:spcBef>
              <a:buSzPct val="75000"/>
              <a:buFontTx/>
              <a:buBlip>
                <a:blip r:embed="rId2"/>
              </a:buBlip>
              <a:defRPr/>
            </a:pPr>
            <a:r>
              <a:rPr lang="de-DE" altLang="x-none" sz="2100" dirty="0">
                <a:latin typeface="Cambria" charset="0"/>
                <a:ea typeface="Cambria" charset="0"/>
                <a:cs typeface="Cambria" charset="0"/>
              </a:rPr>
              <a:t>Opfer kann sich nicht wehren, reagiert unangemessen oder hilflos; sichtbares Leid wird vom Täter wahrgenommen</a:t>
            </a:r>
          </a:p>
          <a:p>
            <a:pPr marL="285750" indent="-285750" eaLnBrk="1" hangingPunct="1">
              <a:lnSpc>
                <a:spcPct val="150000"/>
              </a:lnSpc>
              <a:spcBef>
                <a:spcPts val="0"/>
              </a:spcBef>
              <a:buClr>
                <a:schemeClr val="tx1"/>
              </a:buClr>
              <a:buSzPct val="75000"/>
              <a:buFontTx/>
              <a:buBlip>
                <a:blip r:embed="rId2"/>
              </a:buBlip>
              <a:defRPr/>
            </a:pPr>
            <a:r>
              <a:rPr lang="de-DE" altLang="x-none" sz="2100" dirty="0">
                <a:latin typeface="Cambria" charset="0"/>
                <a:ea typeface="Cambria" charset="0"/>
                <a:cs typeface="Cambria" charset="0"/>
              </a:rPr>
              <a:t>Untätigkeit oder Bewunderung von Außenstehenden ermutigen die Mobber, die Angriffe gehen weiter, das Mobbing etabliert sich</a:t>
            </a:r>
          </a:p>
          <a:p>
            <a:pPr marL="285750" indent="-285750" eaLnBrk="1" hangingPunct="1">
              <a:lnSpc>
                <a:spcPct val="150000"/>
              </a:lnSpc>
              <a:spcBef>
                <a:spcPts val="0"/>
              </a:spcBef>
              <a:buClr>
                <a:schemeClr val="tx1"/>
              </a:buClr>
              <a:buSzPct val="75000"/>
              <a:buFontTx/>
              <a:buBlip>
                <a:blip r:embed="rId2"/>
              </a:buBlip>
              <a:defRPr/>
            </a:pPr>
            <a:r>
              <a:rPr lang="de-DE" altLang="x-none" sz="2100" dirty="0">
                <a:latin typeface="Cambria" charset="0"/>
                <a:ea typeface="Cambria" charset="0"/>
                <a:cs typeface="Cambria" charset="0"/>
              </a:rPr>
              <a:t>Opfer bekommt immer stärkeres virtuelles Stigma (Opfer verliert an Ansehen, Ablehnung nimmt zu)</a:t>
            </a:r>
          </a:p>
          <a:p>
            <a:pPr marL="285750" indent="-285750" eaLnBrk="1" hangingPunct="1">
              <a:lnSpc>
                <a:spcPct val="150000"/>
              </a:lnSpc>
              <a:spcBef>
                <a:spcPts val="0"/>
              </a:spcBef>
              <a:buClr>
                <a:schemeClr val="tx1"/>
              </a:buClr>
              <a:buSzPct val="75000"/>
              <a:buFontTx/>
              <a:buBlip>
                <a:blip r:embed="rId2"/>
              </a:buBlip>
              <a:defRPr/>
            </a:pPr>
            <a:r>
              <a:rPr lang="de-DE" altLang="x-none" sz="2100" dirty="0">
                <a:latin typeface="Cambria" charset="0"/>
                <a:ea typeface="Cambria" charset="0"/>
                <a:cs typeface="Cambria" charset="0"/>
              </a:rPr>
              <a:t>Verteidiger werden zurückhaltender</a:t>
            </a:r>
          </a:p>
          <a:p>
            <a:pPr marL="285750" indent="-285750" eaLnBrk="1" hangingPunct="1">
              <a:lnSpc>
                <a:spcPct val="150000"/>
              </a:lnSpc>
              <a:spcBef>
                <a:spcPts val="0"/>
              </a:spcBef>
              <a:buClr>
                <a:schemeClr val="tx1"/>
              </a:buClr>
              <a:buSzPct val="75000"/>
              <a:buFontTx/>
              <a:buBlip>
                <a:blip r:embed="rId2"/>
              </a:buBlip>
              <a:defRPr/>
            </a:pPr>
            <a:r>
              <a:rPr lang="de-DE" altLang="x-none" sz="2100" dirty="0">
                <a:latin typeface="Cambria" charset="0"/>
                <a:ea typeface="Cambria" charset="0"/>
                <a:cs typeface="Cambria" charset="0"/>
              </a:rPr>
              <a:t>Opfer entwickelt dauernde Schutzhaltung (z.B. demonstratives Misstrauen)</a:t>
            </a:r>
          </a:p>
          <a:p>
            <a:pPr marL="285750" indent="-285750" eaLnBrk="1" hangingPunct="1">
              <a:lnSpc>
                <a:spcPct val="150000"/>
              </a:lnSpc>
              <a:spcBef>
                <a:spcPts val="0"/>
              </a:spcBef>
              <a:buClr>
                <a:schemeClr val="tx1"/>
              </a:buClr>
              <a:buSzPct val="75000"/>
              <a:buFontTx/>
              <a:buBlip>
                <a:blip r:embed="rId2"/>
              </a:buBlip>
              <a:defRPr/>
            </a:pPr>
            <a:r>
              <a:rPr lang="de-DE" altLang="x-none" sz="2100" dirty="0">
                <a:latin typeface="Cambria" charset="0"/>
                <a:ea typeface="Cambria" charset="0"/>
                <a:cs typeface="Cambria" charset="0"/>
              </a:rPr>
              <a:t>Verteidiger verstummen</a:t>
            </a:r>
          </a:p>
        </p:txBody>
      </p:sp>
      <p:sp>
        <p:nvSpPr>
          <p:cNvPr id="7" name="Text Box 2">
            <a:extLst>
              <a:ext uri="{FF2B5EF4-FFF2-40B4-BE49-F238E27FC236}">
                <a16:creationId xmlns:a16="http://schemas.microsoft.com/office/drawing/2014/main" id="{B23BE31A-289D-5B99-7543-3725CE7707B8}"/>
              </a:ext>
            </a:extLst>
          </p:cNvPr>
          <p:cNvSpPr txBox="1">
            <a:spLocks noChangeArrowheads="1"/>
          </p:cNvSpPr>
          <p:nvPr/>
        </p:nvSpPr>
        <p:spPr bwMode="auto">
          <a:xfrm>
            <a:off x="1131888" y="823913"/>
            <a:ext cx="621030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723900" algn="l"/>
                <a:tab pos="1447800" algn="l"/>
                <a:tab pos="2171700" algn="l"/>
                <a:tab pos="2895600" algn="l"/>
                <a:tab pos="3619500" algn="l"/>
              </a:tabLst>
              <a:defRPr>
                <a:solidFill>
                  <a:srgbClr val="000000"/>
                </a:solidFill>
                <a:latin typeface="Arial" charset="0"/>
                <a:ea typeface="Arial Unicode MS" charset="0"/>
              </a:defRPr>
            </a:lvl1pPr>
            <a:lvl2pPr>
              <a:tabLst>
                <a:tab pos="723900" algn="l"/>
                <a:tab pos="1447800" algn="l"/>
                <a:tab pos="2171700" algn="l"/>
                <a:tab pos="2895600" algn="l"/>
                <a:tab pos="3619500" algn="l"/>
              </a:tabLst>
              <a:defRPr>
                <a:solidFill>
                  <a:srgbClr val="000000"/>
                </a:solidFill>
                <a:latin typeface="Arial" charset="0"/>
                <a:ea typeface="Arial Unicode MS" charset="0"/>
              </a:defRPr>
            </a:lvl2pPr>
            <a:lvl3pPr>
              <a:tabLst>
                <a:tab pos="723900" algn="l"/>
                <a:tab pos="1447800" algn="l"/>
                <a:tab pos="2171700" algn="l"/>
                <a:tab pos="2895600" algn="l"/>
                <a:tab pos="3619500" algn="l"/>
              </a:tabLst>
              <a:defRPr>
                <a:solidFill>
                  <a:srgbClr val="000000"/>
                </a:solidFill>
                <a:latin typeface="Arial" charset="0"/>
                <a:ea typeface="Arial Unicode MS" charset="0"/>
              </a:defRPr>
            </a:lvl3pPr>
            <a:lvl4pPr>
              <a:tabLst>
                <a:tab pos="723900" algn="l"/>
                <a:tab pos="1447800" algn="l"/>
                <a:tab pos="2171700" algn="l"/>
                <a:tab pos="2895600" algn="l"/>
                <a:tab pos="3619500" algn="l"/>
              </a:tabLst>
              <a:defRPr>
                <a:solidFill>
                  <a:srgbClr val="000000"/>
                </a:solidFill>
                <a:latin typeface="Arial" charset="0"/>
                <a:ea typeface="Arial Unicode MS" charset="0"/>
              </a:defRPr>
            </a:lvl4pPr>
            <a:lvl5pPr>
              <a:tabLst>
                <a:tab pos="723900" algn="l"/>
                <a:tab pos="1447800" algn="l"/>
                <a:tab pos="2171700" algn="l"/>
                <a:tab pos="2895600" algn="l"/>
                <a:tab pos="3619500" algn="l"/>
              </a:tabLst>
              <a:defRPr>
                <a:solidFill>
                  <a:srgbClr val="000000"/>
                </a:solidFill>
                <a:latin typeface="Arial" charset="0"/>
                <a:ea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9pPr>
          </a:lstStyle>
          <a:p>
            <a:pPr eaLnBrk="1">
              <a:lnSpc>
                <a:spcPts val="3188"/>
              </a:lnSpc>
              <a:buClr>
                <a:srgbClr val="000000"/>
              </a:buClr>
              <a:buSzPct val="100000"/>
              <a:buFont typeface="Times New Roman" charset="0"/>
              <a:buNone/>
              <a:defRPr/>
            </a:pPr>
            <a:r>
              <a:rPr lang="de-DE" altLang="x-none" sz="2800" b="1" dirty="0">
                <a:solidFill>
                  <a:srgbClr val="808080"/>
                </a:solidFill>
                <a:latin typeface="Cambria" charset="0"/>
                <a:ea typeface="Cambria" charset="0"/>
                <a:cs typeface="Cambria" charset="0"/>
              </a:rPr>
              <a:t>Gruppendynamik im Mobbingprozess</a:t>
            </a:r>
          </a:p>
        </p:txBody>
      </p:sp>
      <p:sp>
        <p:nvSpPr>
          <p:cNvPr id="8" name="Textfeld 7">
            <a:extLst>
              <a:ext uri="{FF2B5EF4-FFF2-40B4-BE49-F238E27FC236}">
                <a16:creationId xmlns:a16="http://schemas.microsoft.com/office/drawing/2014/main" id="{FECE8BC9-D5FB-21A3-419B-78E3C3A218BB}"/>
              </a:ext>
            </a:extLst>
          </p:cNvPr>
          <p:cNvSpPr txBox="1"/>
          <p:nvPr/>
        </p:nvSpPr>
        <p:spPr>
          <a:xfrm>
            <a:off x="2869149" y="6238619"/>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47237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sp>
        <p:nvSpPr>
          <p:cNvPr id="5" name="Rechteck 1">
            <a:extLst>
              <a:ext uri="{FF2B5EF4-FFF2-40B4-BE49-F238E27FC236}">
                <a16:creationId xmlns:a16="http://schemas.microsoft.com/office/drawing/2014/main" id="{8694B92E-F07A-685B-37EB-603517939056}"/>
              </a:ext>
            </a:extLst>
          </p:cNvPr>
          <p:cNvSpPr>
            <a:spLocks noChangeArrowheads="1"/>
          </p:cNvSpPr>
          <p:nvPr/>
        </p:nvSpPr>
        <p:spPr bwMode="auto">
          <a:xfrm>
            <a:off x="936624" y="996445"/>
            <a:ext cx="892822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lnSpc>
                <a:spcPct val="150000"/>
              </a:lnSpc>
              <a:buClr>
                <a:schemeClr val="tx1"/>
              </a:buClr>
              <a:buSzPct val="75000"/>
              <a:buFontTx/>
              <a:buBlip>
                <a:blip r:embed="rId2"/>
              </a:buBlip>
            </a:pPr>
            <a:r>
              <a:rPr lang="de-DE" sz="2000" dirty="0">
                <a:latin typeface="Cambria" pitchFamily="18" charset="0"/>
              </a:rPr>
              <a:t>Täter*in sieht sich bestärkt, weitere Attacken folgen</a:t>
            </a:r>
          </a:p>
          <a:p>
            <a:pPr marL="285750" indent="-285750" eaLnBrk="1" hangingPunct="1">
              <a:lnSpc>
                <a:spcPct val="150000"/>
              </a:lnSpc>
              <a:buClr>
                <a:schemeClr val="tx1"/>
              </a:buClr>
              <a:buSzPct val="75000"/>
              <a:buFontTx/>
              <a:buBlip>
                <a:blip r:embed="rId2"/>
              </a:buBlip>
            </a:pPr>
            <a:r>
              <a:rPr lang="de-DE" sz="2000" dirty="0">
                <a:latin typeface="Cambria" pitchFamily="18" charset="0"/>
              </a:rPr>
              <a:t>einzelne Exempel gegen andere Schüler*innen werden statuiert</a:t>
            </a:r>
          </a:p>
          <a:p>
            <a:pPr marL="285750" indent="-285750" eaLnBrk="1" hangingPunct="1">
              <a:lnSpc>
                <a:spcPct val="150000"/>
              </a:lnSpc>
              <a:buClr>
                <a:schemeClr val="tx1"/>
              </a:buClr>
              <a:buSzPct val="75000"/>
              <a:buFontTx/>
              <a:buBlip>
                <a:blip r:embed="rId2"/>
              </a:buBlip>
            </a:pPr>
            <a:r>
              <a:rPr lang="de-DE" sz="2000" dirty="0">
                <a:latin typeface="Cambria" pitchFamily="18" charset="0"/>
              </a:rPr>
              <a:t>Angst macht sich breit</a:t>
            </a:r>
          </a:p>
          <a:p>
            <a:pPr marL="285750" indent="-285750" eaLnBrk="1" hangingPunct="1">
              <a:lnSpc>
                <a:spcPct val="150000"/>
              </a:lnSpc>
              <a:buClr>
                <a:schemeClr val="tx1"/>
              </a:buClr>
              <a:buSzPct val="75000"/>
              <a:buFontTx/>
              <a:buBlip>
                <a:blip r:embed="rId2"/>
              </a:buBlip>
            </a:pPr>
            <a:r>
              <a:rPr lang="de-DE" sz="2000" dirty="0">
                <a:latin typeface="Cambria" pitchFamily="18" charset="0"/>
              </a:rPr>
              <a:t>Die schweigende Mehrheit hält ihren Gewissenskonflikt nicht mehr aus, wendet sich vom Opfer ab und solidarisiert sich in Teilen mit den Mobbern. </a:t>
            </a:r>
          </a:p>
          <a:p>
            <a:pPr marL="285750" indent="-285750" eaLnBrk="1" hangingPunct="1">
              <a:lnSpc>
                <a:spcPct val="150000"/>
              </a:lnSpc>
              <a:buClr>
                <a:schemeClr val="tx1"/>
              </a:buClr>
              <a:buSzPct val="75000"/>
              <a:buFontTx/>
              <a:buBlip>
                <a:blip r:embed="rId2"/>
              </a:buBlip>
            </a:pPr>
            <a:r>
              <a:rPr lang="de-DE" sz="2000" dirty="0">
                <a:latin typeface="Cambria" pitchFamily="18" charset="0"/>
              </a:rPr>
              <a:t>Das Mobbing wird Routine, nicht mehr hinterfragt, die Mobbenden haben kein Korrektiv mehr.</a:t>
            </a:r>
          </a:p>
          <a:p>
            <a:pPr marL="285750" indent="-285750" eaLnBrk="1" hangingPunct="1">
              <a:lnSpc>
                <a:spcPct val="150000"/>
              </a:lnSpc>
              <a:buClr>
                <a:schemeClr val="tx1"/>
              </a:buClr>
              <a:buSzPct val="75000"/>
              <a:buFontTx/>
              <a:buBlip>
                <a:blip r:embed="rId2"/>
              </a:buBlip>
            </a:pPr>
            <a:r>
              <a:rPr lang="de-DE" sz="2000" dirty="0">
                <a:latin typeface="Cambria" pitchFamily="18" charset="0"/>
              </a:rPr>
              <a:t>Bisweilen suchen die Mobbenden „neue Herausforderungen“,</a:t>
            </a:r>
          </a:p>
          <a:p>
            <a:pPr marL="285750" indent="-285750" eaLnBrk="1" hangingPunct="1">
              <a:lnSpc>
                <a:spcPct val="150000"/>
              </a:lnSpc>
              <a:buClr>
                <a:schemeClr val="tx1"/>
              </a:buClr>
              <a:buSzPct val="75000"/>
            </a:pPr>
            <a:r>
              <a:rPr lang="de-DE" sz="2000" dirty="0">
                <a:latin typeface="Cambria" pitchFamily="18" charset="0"/>
              </a:rPr>
              <a:t>	schüchtern die gesamte Klasse ein, werden auch einzelnen Lehrerinnen oder 	Lehrern gegenüber übergriffig.</a:t>
            </a:r>
          </a:p>
        </p:txBody>
      </p:sp>
      <p:sp>
        <p:nvSpPr>
          <p:cNvPr id="6" name="Text Box 2">
            <a:extLst>
              <a:ext uri="{FF2B5EF4-FFF2-40B4-BE49-F238E27FC236}">
                <a16:creationId xmlns:a16="http://schemas.microsoft.com/office/drawing/2014/main" id="{DE210BF6-5CBB-80B6-0681-DA3CC86CF0AC}"/>
              </a:ext>
            </a:extLst>
          </p:cNvPr>
          <p:cNvSpPr txBox="1">
            <a:spLocks noChangeArrowheads="1"/>
          </p:cNvSpPr>
          <p:nvPr/>
        </p:nvSpPr>
        <p:spPr bwMode="auto">
          <a:xfrm>
            <a:off x="941388" y="285245"/>
            <a:ext cx="6210300"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723900" algn="l"/>
                <a:tab pos="1447800" algn="l"/>
                <a:tab pos="2171700" algn="l"/>
                <a:tab pos="2895600" algn="l"/>
                <a:tab pos="3619500" algn="l"/>
              </a:tabLst>
              <a:defRPr>
                <a:solidFill>
                  <a:srgbClr val="000000"/>
                </a:solidFill>
                <a:latin typeface="Arial" charset="0"/>
                <a:ea typeface="Arial Unicode MS" charset="0"/>
              </a:defRPr>
            </a:lvl1pPr>
            <a:lvl2pPr>
              <a:tabLst>
                <a:tab pos="723900" algn="l"/>
                <a:tab pos="1447800" algn="l"/>
                <a:tab pos="2171700" algn="l"/>
                <a:tab pos="2895600" algn="l"/>
                <a:tab pos="3619500" algn="l"/>
              </a:tabLst>
              <a:defRPr>
                <a:solidFill>
                  <a:srgbClr val="000000"/>
                </a:solidFill>
                <a:latin typeface="Arial" charset="0"/>
                <a:ea typeface="Arial Unicode MS" charset="0"/>
              </a:defRPr>
            </a:lvl2pPr>
            <a:lvl3pPr>
              <a:tabLst>
                <a:tab pos="723900" algn="l"/>
                <a:tab pos="1447800" algn="l"/>
                <a:tab pos="2171700" algn="l"/>
                <a:tab pos="2895600" algn="l"/>
                <a:tab pos="3619500" algn="l"/>
              </a:tabLst>
              <a:defRPr>
                <a:solidFill>
                  <a:srgbClr val="000000"/>
                </a:solidFill>
                <a:latin typeface="Arial" charset="0"/>
                <a:ea typeface="Arial Unicode MS" charset="0"/>
              </a:defRPr>
            </a:lvl3pPr>
            <a:lvl4pPr>
              <a:tabLst>
                <a:tab pos="723900" algn="l"/>
                <a:tab pos="1447800" algn="l"/>
                <a:tab pos="2171700" algn="l"/>
                <a:tab pos="2895600" algn="l"/>
                <a:tab pos="3619500" algn="l"/>
              </a:tabLst>
              <a:defRPr>
                <a:solidFill>
                  <a:srgbClr val="000000"/>
                </a:solidFill>
                <a:latin typeface="Arial" charset="0"/>
                <a:ea typeface="Arial Unicode MS" charset="0"/>
              </a:defRPr>
            </a:lvl4pPr>
            <a:lvl5pPr>
              <a:tabLst>
                <a:tab pos="723900" algn="l"/>
                <a:tab pos="1447800" algn="l"/>
                <a:tab pos="2171700" algn="l"/>
                <a:tab pos="2895600" algn="l"/>
                <a:tab pos="3619500" algn="l"/>
              </a:tabLst>
              <a:defRPr>
                <a:solidFill>
                  <a:srgbClr val="000000"/>
                </a:solidFill>
                <a:latin typeface="Arial" charset="0"/>
                <a:ea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Arial Unicode MS" charset="0"/>
              </a:defRPr>
            </a:lvl9pPr>
          </a:lstStyle>
          <a:p>
            <a:pPr eaLnBrk="1">
              <a:lnSpc>
                <a:spcPts val="3188"/>
              </a:lnSpc>
              <a:buClr>
                <a:srgbClr val="000000"/>
              </a:buClr>
              <a:buSzPct val="100000"/>
              <a:buFont typeface="Times New Roman" charset="0"/>
              <a:buNone/>
              <a:defRPr/>
            </a:pPr>
            <a:r>
              <a:rPr lang="de-DE" altLang="x-none" sz="2800" b="1" dirty="0">
                <a:solidFill>
                  <a:srgbClr val="808080"/>
                </a:solidFill>
                <a:latin typeface="Cambria" charset="0"/>
                <a:ea typeface="Cambria" charset="0"/>
                <a:cs typeface="Cambria" charset="0"/>
              </a:rPr>
              <a:t>Gruppendynamik im Mobbingprozess</a:t>
            </a:r>
          </a:p>
        </p:txBody>
      </p:sp>
    </p:spTree>
    <p:extLst>
      <p:ext uri="{BB962C8B-B14F-4D97-AF65-F5344CB8AC3E}">
        <p14:creationId xmlns:p14="http://schemas.microsoft.com/office/powerpoint/2010/main" val="2225383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Bild 3">
            <a:extLst>
              <a:ext uri="{FF2B5EF4-FFF2-40B4-BE49-F238E27FC236}">
                <a16:creationId xmlns:a16="http://schemas.microsoft.com/office/drawing/2014/main" id="{05D12AAD-3450-AEEE-28E1-8611E4C8F9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8162" y="692150"/>
            <a:ext cx="2913063"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3">
            <a:extLst>
              <a:ext uri="{FF2B5EF4-FFF2-40B4-BE49-F238E27FC236}">
                <a16:creationId xmlns:a16="http://schemas.microsoft.com/office/drawing/2014/main" id="{52AD6746-E88C-1575-40DF-7CB91B033AEE}"/>
              </a:ext>
            </a:extLst>
          </p:cNvPr>
          <p:cNvSpPr txBox="1">
            <a:spLocks noChangeArrowheads="1"/>
          </p:cNvSpPr>
          <p:nvPr/>
        </p:nvSpPr>
        <p:spPr bwMode="auto">
          <a:xfrm>
            <a:off x="2677912" y="1150939"/>
            <a:ext cx="1071563" cy="11080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de-DE" altLang="de-DE" sz="1100" b="1">
              <a:latin typeface="Cambria" panose="02040503050406030204" pitchFamily="18" charset="0"/>
            </a:endParaRPr>
          </a:p>
          <a:p>
            <a:pPr algn="ctr" eaLnBrk="1" hangingPunct="1">
              <a:spcBef>
                <a:spcPct val="0"/>
              </a:spcBef>
              <a:buFontTx/>
              <a:buNone/>
            </a:pPr>
            <a:r>
              <a:rPr lang="de-DE" altLang="de-DE" sz="1100" b="1">
                <a:latin typeface="Cambria" panose="02040503050406030204" pitchFamily="18" charset="0"/>
              </a:rPr>
              <a:t>Angriffe </a:t>
            </a:r>
          </a:p>
          <a:p>
            <a:pPr algn="ctr" eaLnBrk="1" hangingPunct="1">
              <a:spcBef>
                <a:spcPct val="0"/>
              </a:spcBef>
              <a:buFontTx/>
              <a:buNone/>
            </a:pPr>
            <a:r>
              <a:rPr lang="de-DE" altLang="de-DE" sz="1100" b="1">
                <a:latin typeface="Cambria" panose="02040503050406030204" pitchFamily="18" charset="0"/>
              </a:rPr>
              <a:t>auf die Möglichkeit, sich mitzuteilen</a:t>
            </a:r>
          </a:p>
        </p:txBody>
      </p:sp>
      <p:sp>
        <p:nvSpPr>
          <p:cNvPr id="6" name="Text Box 44">
            <a:extLst>
              <a:ext uri="{FF2B5EF4-FFF2-40B4-BE49-F238E27FC236}">
                <a16:creationId xmlns:a16="http://schemas.microsoft.com/office/drawing/2014/main" id="{5C196733-435F-4F08-A9AF-E995F854CC43}"/>
              </a:ext>
            </a:extLst>
          </p:cNvPr>
          <p:cNvSpPr txBox="1">
            <a:spLocks noChangeArrowheads="1"/>
          </p:cNvSpPr>
          <p:nvPr/>
        </p:nvSpPr>
        <p:spPr bwMode="auto">
          <a:xfrm>
            <a:off x="2677912" y="2303463"/>
            <a:ext cx="1109663" cy="17843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de-DE" altLang="de-DE" sz="1100" b="1" dirty="0">
              <a:latin typeface="Cambria" panose="02040503050406030204" pitchFamily="18" charset="0"/>
            </a:endParaRPr>
          </a:p>
          <a:p>
            <a:pPr algn="ctr" eaLnBrk="1" hangingPunct="1">
              <a:spcBef>
                <a:spcPct val="0"/>
              </a:spcBef>
              <a:buFontTx/>
              <a:buNone/>
            </a:pPr>
            <a:r>
              <a:rPr lang="de-DE" altLang="de-DE" sz="1100" b="1" dirty="0">
                <a:latin typeface="Cambria" panose="02040503050406030204" pitchFamily="18" charset="0"/>
              </a:rPr>
              <a:t>Angriffe </a:t>
            </a:r>
          </a:p>
          <a:p>
            <a:pPr algn="ctr" eaLnBrk="1" hangingPunct="1">
              <a:spcBef>
                <a:spcPct val="0"/>
              </a:spcBef>
              <a:buFontTx/>
              <a:buNone/>
            </a:pPr>
            <a:r>
              <a:rPr lang="de-DE" altLang="de-DE" sz="1100" b="1" dirty="0">
                <a:latin typeface="Cambria" panose="02040503050406030204" pitchFamily="18" charset="0"/>
              </a:rPr>
              <a:t>auf </a:t>
            </a:r>
          </a:p>
          <a:p>
            <a:pPr algn="ctr" eaLnBrk="1" hangingPunct="1">
              <a:spcBef>
                <a:spcPct val="0"/>
              </a:spcBef>
              <a:buFontTx/>
              <a:buNone/>
            </a:pPr>
            <a:r>
              <a:rPr lang="de-DE" altLang="de-DE" sz="1100" b="1" dirty="0">
                <a:latin typeface="Cambria" panose="02040503050406030204" pitchFamily="18" charset="0"/>
              </a:rPr>
              <a:t>das</a:t>
            </a:r>
          </a:p>
          <a:p>
            <a:pPr algn="ctr" eaLnBrk="1" hangingPunct="1">
              <a:spcBef>
                <a:spcPct val="0"/>
              </a:spcBef>
              <a:buFontTx/>
              <a:buNone/>
            </a:pPr>
            <a:r>
              <a:rPr lang="de-DE" altLang="de-DE" sz="1100" b="1" dirty="0">
                <a:latin typeface="Cambria" panose="02040503050406030204" pitchFamily="18" charset="0"/>
              </a:rPr>
              <a:t> Ansehen</a:t>
            </a:r>
          </a:p>
          <a:p>
            <a:pPr algn="ctr" eaLnBrk="1" hangingPunct="1">
              <a:spcBef>
                <a:spcPct val="0"/>
              </a:spcBef>
              <a:buFontTx/>
              <a:buNone/>
            </a:pPr>
            <a:r>
              <a:rPr lang="de-DE" altLang="de-DE" sz="1100" b="1" dirty="0">
                <a:latin typeface="Cambria" panose="02040503050406030204" pitchFamily="18" charset="0"/>
              </a:rPr>
              <a:t> und </a:t>
            </a:r>
          </a:p>
          <a:p>
            <a:pPr algn="ctr" eaLnBrk="1" hangingPunct="1">
              <a:spcBef>
                <a:spcPct val="0"/>
              </a:spcBef>
              <a:buFontTx/>
              <a:buNone/>
            </a:pPr>
            <a:r>
              <a:rPr lang="de-DE" altLang="de-DE" sz="1100" b="1" dirty="0">
                <a:latin typeface="Cambria" panose="02040503050406030204" pitchFamily="18" charset="0"/>
              </a:rPr>
              <a:t>die </a:t>
            </a:r>
          </a:p>
          <a:p>
            <a:pPr algn="ctr" eaLnBrk="1" hangingPunct="1">
              <a:spcBef>
                <a:spcPct val="0"/>
              </a:spcBef>
              <a:buFontTx/>
              <a:buNone/>
            </a:pPr>
            <a:r>
              <a:rPr lang="de-DE" altLang="de-DE" sz="1100" b="1" dirty="0">
                <a:latin typeface="Cambria" panose="02040503050406030204" pitchFamily="18" charset="0"/>
              </a:rPr>
              <a:t>sozialen Beziehungen</a:t>
            </a:r>
          </a:p>
          <a:p>
            <a:pPr algn="ctr" eaLnBrk="1" hangingPunct="1">
              <a:spcBef>
                <a:spcPct val="0"/>
              </a:spcBef>
              <a:buFontTx/>
              <a:buNone/>
            </a:pPr>
            <a:endParaRPr lang="de-DE" altLang="de-DE" sz="1100" b="1" dirty="0">
              <a:latin typeface="Cambria" panose="02040503050406030204" pitchFamily="18" charset="0"/>
            </a:endParaRPr>
          </a:p>
        </p:txBody>
      </p:sp>
      <p:sp>
        <p:nvSpPr>
          <p:cNvPr id="7" name="Text Box 45">
            <a:extLst>
              <a:ext uri="{FF2B5EF4-FFF2-40B4-BE49-F238E27FC236}">
                <a16:creationId xmlns:a16="http://schemas.microsoft.com/office/drawing/2014/main" id="{531B827F-79A6-8C4A-B8F6-F9407436A603}"/>
              </a:ext>
            </a:extLst>
          </p:cNvPr>
          <p:cNvSpPr txBox="1">
            <a:spLocks noChangeArrowheads="1"/>
          </p:cNvSpPr>
          <p:nvPr/>
        </p:nvSpPr>
        <p:spPr bwMode="auto">
          <a:xfrm>
            <a:off x="2677911" y="4165600"/>
            <a:ext cx="1181100" cy="229235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endParaRPr lang="de-DE" altLang="de-DE" sz="1100" b="1" dirty="0">
              <a:solidFill>
                <a:schemeClr val="bg1"/>
              </a:solidFill>
              <a:latin typeface="Cambria" panose="02040503050406030204" pitchFamily="18" charset="0"/>
            </a:endParaRPr>
          </a:p>
          <a:p>
            <a:pPr algn="ctr" eaLnBrk="1" hangingPunct="1">
              <a:spcBef>
                <a:spcPct val="0"/>
              </a:spcBef>
              <a:buFontTx/>
              <a:buNone/>
            </a:pPr>
            <a:r>
              <a:rPr lang="de-DE" altLang="de-DE" sz="1100" b="1" dirty="0">
                <a:solidFill>
                  <a:schemeClr val="bg1"/>
                </a:solidFill>
                <a:latin typeface="Cambria" panose="02040503050406030204" pitchFamily="18" charset="0"/>
              </a:rPr>
              <a:t>Angriffe </a:t>
            </a:r>
          </a:p>
          <a:p>
            <a:pPr algn="ctr" eaLnBrk="1" hangingPunct="1">
              <a:spcBef>
                <a:spcPct val="0"/>
              </a:spcBef>
              <a:buFontTx/>
              <a:buNone/>
            </a:pPr>
            <a:r>
              <a:rPr lang="de-DE" altLang="de-DE" sz="1100" b="1" dirty="0">
                <a:solidFill>
                  <a:schemeClr val="bg1"/>
                </a:solidFill>
                <a:latin typeface="Cambria" panose="02040503050406030204" pitchFamily="18" charset="0"/>
              </a:rPr>
              <a:t>auf  </a:t>
            </a:r>
          </a:p>
          <a:p>
            <a:pPr algn="ctr" eaLnBrk="1" hangingPunct="1">
              <a:spcBef>
                <a:spcPct val="0"/>
              </a:spcBef>
              <a:buFontTx/>
              <a:buNone/>
            </a:pPr>
            <a:r>
              <a:rPr lang="de-DE" altLang="de-DE" sz="1100" b="1" dirty="0">
                <a:solidFill>
                  <a:schemeClr val="bg1"/>
                </a:solidFill>
                <a:latin typeface="Cambria" panose="02040503050406030204" pitchFamily="18" charset="0"/>
              </a:rPr>
              <a:t>die </a:t>
            </a:r>
          </a:p>
          <a:p>
            <a:pPr algn="ctr" eaLnBrk="1" hangingPunct="1">
              <a:spcBef>
                <a:spcPct val="0"/>
              </a:spcBef>
              <a:buFontTx/>
              <a:buNone/>
            </a:pPr>
            <a:r>
              <a:rPr lang="de-DE" altLang="de-DE" sz="1100" b="1" dirty="0">
                <a:solidFill>
                  <a:schemeClr val="bg1"/>
                </a:solidFill>
                <a:latin typeface="Cambria" panose="02040503050406030204" pitchFamily="18" charset="0"/>
              </a:rPr>
              <a:t>gesamte</a:t>
            </a:r>
          </a:p>
          <a:p>
            <a:pPr algn="ctr" eaLnBrk="1" hangingPunct="1">
              <a:spcBef>
                <a:spcPct val="0"/>
              </a:spcBef>
              <a:buFontTx/>
              <a:buNone/>
            </a:pPr>
            <a:endParaRPr lang="de-DE" altLang="de-DE" sz="1100" b="1" dirty="0">
              <a:solidFill>
                <a:schemeClr val="bg1"/>
              </a:solidFill>
              <a:latin typeface="Cambria" panose="02040503050406030204" pitchFamily="18" charset="0"/>
            </a:endParaRPr>
          </a:p>
          <a:p>
            <a:pPr algn="ctr" eaLnBrk="1" hangingPunct="1">
              <a:spcBef>
                <a:spcPct val="0"/>
              </a:spcBef>
              <a:buFontTx/>
              <a:buNone/>
            </a:pPr>
            <a:r>
              <a:rPr lang="de-DE" altLang="de-DE" sz="1100" b="1" dirty="0">
                <a:solidFill>
                  <a:schemeClr val="bg1"/>
                </a:solidFill>
                <a:latin typeface="Cambria" panose="02040503050406030204" pitchFamily="18" charset="0"/>
              </a:rPr>
              <a:t>Lebensqualität</a:t>
            </a:r>
          </a:p>
          <a:p>
            <a:pPr algn="ctr" eaLnBrk="1" hangingPunct="1">
              <a:spcBef>
                <a:spcPct val="0"/>
              </a:spcBef>
              <a:buFontTx/>
              <a:buNone/>
            </a:pPr>
            <a:r>
              <a:rPr lang="de-DE" altLang="de-DE" sz="1100" b="1" dirty="0">
                <a:solidFill>
                  <a:schemeClr val="bg1"/>
                </a:solidFill>
                <a:latin typeface="Cambria" panose="02040503050406030204" pitchFamily="18" charset="0"/>
              </a:rPr>
              <a:t> und  </a:t>
            </a:r>
          </a:p>
          <a:p>
            <a:pPr algn="ctr" eaLnBrk="1" hangingPunct="1">
              <a:spcBef>
                <a:spcPct val="0"/>
              </a:spcBef>
              <a:buFontTx/>
              <a:buNone/>
            </a:pPr>
            <a:r>
              <a:rPr lang="de-DE" altLang="de-DE" sz="1100" b="1" dirty="0">
                <a:solidFill>
                  <a:schemeClr val="bg1"/>
                </a:solidFill>
                <a:latin typeface="Cambria" panose="02040503050406030204" pitchFamily="18" charset="0"/>
              </a:rPr>
              <a:t>Gesundheit</a:t>
            </a:r>
          </a:p>
          <a:p>
            <a:pPr algn="ctr" eaLnBrk="1" hangingPunct="1">
              <a:spcBef>
                <a:spcPct val="0"/>
              </a:spcBef>
              <a:buFontTx/>
              <a:buNone/>
            </a:pPr>
            <a:endParaRPr lang="de-DE" altLang="de-DE" sz="1100" b="1" dirty="0">
              <a:solidFill>
                <a:schemeClr val="bg1"/>
              </a:solidFill>
              <a:latin typeface="Cambria" panose="02040503050406030204" pitchFamily="18" charset="0"/>
            </a:endParaRPr>
          </a:p>
          <a:p>
            <a:pPr algn="ctr" eaLnBrk="1" hangingPunct="1">
              <a:spcBef>
                <a:spcPct val="0"/>
              </a:spcBef>
              <a:buFontTx/>
              <a:buNone/>
            </a:pPr>
            <a:r>
              <a:rPr lang="de-DE" altLang="de-DE" sz="1100" b="1" dirty="0">
                <a:solidFill>
                  <a:schemeClr val="bg1"/>
                </a:solidFill>
                <a:latin typeface="Cambria" panose="02040503050406030204" pitchFamily="18" charset="0"/>
              </a:rPr>
              <a:t>des</a:t>
            </a:r>
          </a:p>
          <a:p>
            <a:pPr algn="ctr" eaLnBrk="1" hangingPunct="1">
              <a:spcBef>
                <a:spcPct val="0"/>
              </a:spcBef>
              <a:buFontTx/>
              <a:buNone/>
            </a:pPr>
            <a:r>
              <a:rPr lang="de-DE" altLang="de-DE" sz="1100" b="1" dirty="0">
                <a:solidFill>
                  <a:schemeClr val="bg1"/>
                </a:solidFill>
                <a:latin typeface="Cambria" panose="02040503050406030204" pitchFamily="18" charset="0"/>
              </a:rPr>
              <a:t>Opfers</a:t>
            </a:r>
          </a:p>
          <a:p>
            <a:pPr algn="ctr" eaLnBrk="1" hangingPunct="1">
              <a:spcBef>
                <a:spcPct val="0"/>
              </a:spcBef>
              <a:buFontTx/>
              <a:buNone/>
            </a:pPr>
            <a:endParaRPr lang="de-DE" altLang="de-DE" sz="1100" b="1" dirty="0">
              <a:solidFill>
                <a:schemeClr val="bg1"/>
              </a:solidFill>
              <a:latin typeface="Cambria" panose="02040503050406030204" pitchFamily="18" charset="0"/>
            </a:endParaRPr>
          </a:p>
        </p:txBody>
      </p:sp>
      <p:sp>
        <p:nvSpPr>
          <p:cNvPr id="8" name="Textfeld 7">
            <a:extLst>
              <a:ext uri="{FF2B5EF4-FFF2-40B4-BE49-F238E27FC236}">
                <a16:creationId xmlns:a16="http://schemas.microsoft.com/office/drawing/2014/main" id="{1003BE47-666D-FF0E-5621-31A9E9662494}"/>
              </a:ext>
            </a:extLst>
          </p:cNvPr>
          <p:cNvSpPr txBox="1">
            <a:spLocks noChangeArrowheads="1"/>
          </p:cNvSpPr>
          <p:nvPr/>
        </p:nvSpPr>
        <p:spPr bwMode="auto">
          <a:xfrm>
            <a:off x="4065386" y="873126"/>
            <a:ext cx="400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a:latin typeface="Cambria" panose="02040503050406030204" pitchFamily="18" charset="0"/>
              </a:rPr>
              <a:t>Abfällige Blicke und Gesten</a:t>
            </a:r>
          </a:p>
        </p:txBody>
      </p:sp>
      <p:sp>
        <p:nvSpPr>
          <p:cNvPr id="9" name="Textfeld 8">
            <a:extLst>
              <a:ext uri="{FF2B5EF4-FFF2-40B4-BE49-F238E27FC236}">
                <a16:creationId xmlns:a16="http://schemas.microsoft.com/office/drawing/2014/main" id="{D452AD2E-D20D-D8ED-C3AD-7D42ADBAE90B}"/>
              </a:ext>
            </a:extLst>
          </p:cNvPr>
          <p:cNvSpPr txBox="1">
            <a:spLocks noChangeArrowheads="1"/>
          </p:cNvSpPr>
          <p:nvPr/>
        </p:nvSpPr>
        <p:spPr bwMode="auto">
          <a:xfrm>
            <a:off x="4347962" y="1233488"/>
            <a:ext cx="6900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a:latin typeface="Cambria" panose="02040503050406030204" pitchFamily="18" charset="0"/>
              </a:rPr>
              <a:t>Abfällige Bemerkungen, vereinzelte Beleidigungen</a:t>
            </a:r>
          </a:p>
        </p:txBody>
      </p:sp>
      <p:sp>
        <p:nvSpPr>
          <p:cNvPr id="10" name="Textfeld 9">
            <a:extLst>
              <a:ext uri="{FF2B5EF4-FFF2-40B4-BE49-F238E27FC236}">
                <a16:creationId xmlns:a16="http://schemas.microsoft.com/office/drawing/2014/main" id="{D1BBAF65-E095-484B-9C4C-CFDFB68AF934}"/>
              </a:ext>
            </a:extLst>
          </p:cNvPr>
          <p:cNvSpPr txBox="1"/>
          <p:nvPr/>
        </p:nvSpPr>
        <p:spPr>
          <a:xfrm>
            <a:off x="6795886" y="3008314"/>
            <a:ext cx="184150" cy="212725"/>
          </a:xfrm>
          <a:prstGeom prst="rect">
            <a:avLst/>
          </a:prstGeom>
          <a:noFill/>
        </p:spPr>
        <p:txBody>
          <a:bodyPr wrap="none">
            <a:spAutoFit/>
          </a:bodyPr>
          <a:lstStyle/>
          <a:p>
            <a:pPr eaLnBrk="1" hangingPunct="1">
              <a:defRPr/>
            </a:pPr>
            <a:endParaRPr lang="de-DE" sz="779" dirty="0">
              <a:latin typeface="Times New Roman" charset="0"/>
              <a:ea typeface="ＭＳ Ｐゴシック" charset="-128"/>
            </a:endParaRPr>
          </a:p>
        </p:txBody>
      </p:sp>
      <p:sp>
        <p:nvSpPr>
          <p:cNvPr id="11" name="Textfeld 10">
            <a:extLst>
              <a:ext uri="{FF2B5EF4-FFF2-40B4-BE49-F238E27FC236}">
                <a16:creationId xmlns:a16="http://schemas.microsoft.com/office/drawing/2014/main" id="{85B7FCC9-9DA3-D642-975F-97ADF45A8473}"/>
              </a:ext>
            </a:extLst>
          </p:cNvPr>
          <p:cNvSpPr txBox="1"/>
          <p:nvPr/>
        </p:nvSpPr>
        <p:spPr>
          <a:xfrm>
            <a:off x="7497764" y="-355600"/>
            <a:ext cx="185737" cy="211137"/>
          </a:xfrm>
          <a:prstGeom prst="rect">
            <a:avLst/>
          </a:prstGeom>
          <a:noFill/>
        </p:spPr>
        <p:txBody>
          <a:bodyPr wrap="none">
            <a:spAutoFit/>
          </a:bodyPr>
          <a:lstStyle/>
          <a:p>
            <a:pPr eaLnBrk="1" hangingPunct="1">
              <a:defRPr/>
            </a:pPr>
            <a:endParaRPr lang="de-DE" sz="779" dirty="0">
              <a:latin typeface="Times New Roman" charset="0"/>
              <a:ea typeface="ＭＳ Ｐゴシック" charset="-128"/>
            </a:endParaRPr>
          </a:p>
        </p:txBody>
      </p:sp>
      <p:sp>
        <p:nvSpPr>
          <p:cNvPr id="12" name="Textfeld 11">
            <a:extLst>
              <a:ext uri="{FF2B5EF4-FFF2-40B4-BE49-F238E27FC236}">
                <a16:creationId xmlns:a16="http://schemas.microsoft.com/office/drawing/2014/main" id="{342ED221-83D3-D9C9-2FE2-15CAD9046E76}"/>
              </a:ext>
            </a:extLst>
          </p:cNvPr>
          <p:cNvSpPr txBox="1">
            <a:spLocks noChangeArrowheads="1"/>
          </p:cNvSpPr>
          <p:nvPr/>
        </p:nvSpPr>
        <p:spPr bwMode="auto">
          <a:xfrm>
            <a:off x="4595612" y="1589088"/>
            <a:ext cx="1060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a:latin typeface="Cambria" panose="02040503050406030204" pitchFamily="18" charset="0"/>
              </a:rPr>
              <a:t>Das Opfer der Lächerlichkeit preisgeben: </a:t>
            </a:r>
          </a:p>
          <a:p>
            <a:pPr eaLnBrk="1" hangingPunct="1"/>
            <a:r>
              <a:rPr lang="de-DE" altLang="de-DE" sz="1000" b="1">
                <a:latin typeface="Cambria" panose="02040503050406030204" pitchFamily="18" charset="0"/>
              </a:rPr>
              <a:t>imitiert werden, ungeliebte Spitznamen bekommen, kommentiert werden in allem, was man tut</a:t>
            </a:r>
          </a:p>
        </p:txBody>
      </p:sp>
      <p:sp>
        <p:nvSpPr>
          <p:cNvPr id="13" name="Textfeld 12">
            <a:extLst>
              <a:ext uri="{FF2B5EF4-FFF2-40B4-BE49-F238E27FC236}">
                <a16:creationId xmlns:a16="http://schemas.microsoft.com/office/drawing/2014/main" id="{F6D9FFAF-2558-4341-B2F6-A0CFD7062070}"/>
              </a:ext>
            </a:extLst>
          </p:cNvPr>
          <p:cNvSpPr txBox="1"/>
          <p:nvPr/>
        </p:nvSpPr>
        <p:spPr>
          <a:xfrm>
            <a:off x="6621261" y="3568701"/>
            <a:ext cx="185738" cy="212725"/>
          </a:xfrm>
          <a:prstGeom prst="rect">
            <a:avLst/>
          </a:prstGeom>
          <a:noFill/>
        </p:spPr>
        <p:txBody>
          <a:bodyPr wrap="none">
            <a:spAutoFit/>
          </a:bodyPr>
          <a:lstStyle/>
          <a:p>
            <a:pPr eaLnBrk="1" hangingPunct="1">
              <a:defRPr/>
            </a:pPr>
            <a:endParaRPr lang="de-DE" sz="779" dirty="0">
              <a:latin typeface="Times New Roman" charset="0"/>
              <a:ea typeface="ＭＳ Ｐゴシック" charset="-128"/>
            </a:endParaRPr>
          </a:p>
        </p:txBody>
      </p:sp>
      <p:sp>
        <p:nvSpPr>
          <p:cNvPr id="14" name="Textfeld 13">
            <a:extLst>
              <a:ext uri="{FF2B5EF4-FFF2-40B4-BE49-F238E27FC236}">
                <a16:creationId xmlns:a16="http://schemas.microsoft.com/office/drawing/2014/main" id="{D1A16FBA-D4FA-C30F-02A7-751399FD386C}"/>
              </a:ext>
            </a:extLst>
          </p:cNvPr>
          <p:cNvSpPr txBox="1">
            <a:spLocks noChangeArrowheads="1"/>
          </p:cNvSpPr>
          <p:nvPr/>
        </p:nvSpPr>
        <p:spPr bwMode="auto">
          <a:xfrm>
            <a:off x="4821036" y="2092325"/>
            <a:ext cx="5983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a:latin typeface="Cambria" panose="02040503050406030204" pitchFamily="18" charset="0"/>
              </a:rPr>
              <a:t>ständiges kritisieren,  Beschwerden werden laut und zunehmend heftiger, </a:t>
            </a:r>
          </a:p>
          <a:p>
            <a:pPr eaLnBrk="1" hangingPunct="1"/>
            <a:r>
              <a:rPr lang="de-DE" altLang="de-DE" sz="1000" b="1">
                <a:latin typeface="Cambria" panose="02040503050406030204" pitchFamily="18" charset="0"/>
              </a:rPr>
              <a:t>man gibt sich empört, genervt, es  entsteht sozialer Druck, </a:t>
            </a:r>
          </a:p>
        </p:txBody>
      </p:sp>
      <p:sp>
        <p:nvSpPr>
          <p:cNvPr id="16" name="Textfeld 15">
            <a:extLst>
              <a:ext uri="{FF2B5EF4-FFF2-40B4-BE49-F238E27FC236}">
                <a16:creationId xmlns:a16="http://schemas.microsoft.com/office/drawing/2014/main" id="{CF125491-F15E-C582-7181-96CE69BABE73}"/>
              </a:ext>
            </a:extLst>
          </p:cNvPr>
          <p:cNvSpPr txBox="1">
            <a:spLocks noChangeArrowheads="1"/>
          </p:cNvSpPr>
          <p:nvPr/>
        </p:nvSpPr>
        <p:spPr bwMode="auto">
          <a:xfrm>
            <a:off x="5043287" y="2636839"/>
            <a:ext cx="84185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dirty="0">
                <a:latin typeface="Cambria" panose="02040503050406030204" pitchFamily="18" charset="0"/>
              </a:rPr>
              <a:t>Man entzieht und verweigert sich dem Opfer, </a:t>
            </a:r>
          </a:p>
          <a:p>
            <a:pPr eaLnBrk="1" hangingPunct="1"/>
            <a:r>
              <a:rPr lang="de-DE" altLang="de-DE" sz="1000" b="1" dirty="0">
                <a:latin typeface="Cambria" panose="02040503050406030204" pitchFamily="18" charset="0"/>
              </a:rPr>
              <a:t>verbreitet Gerüchte, die alle möglichen Stereotypen bedienen, benutzt dazu alle kommunikativen Wege,</a:t>
            </a:r>
          </a:p>
          <a:p>
            <a:pPr eaLnBrk="1" hangingPunct="1"/>
            <a:r>
              <a:rPr lang="de-DE" altLang="de-DE" sz="1000" b="1" dirty="0">
                <a:latin typeface="Cambria" panose="02040503050406030204" pitchFamily="18" charset="0"/>
              </a:rPr>
              <a:t> analog wie digital,  Exempel an “Opfersympathisant wird statuiert</a:t>
            </a:r>
          </a:p>
        </p:txBody>
      </p:sp>
      <p:sp>
        <p:nvSpPr>
          <p:cNvPr id="17" name="Textfeld 16">
            <a:extLst>
              <a:ext uri="{FF2B5EF4-FFF2-40B4-BE49-F238E27FC236}">
                <a16:creationId xmlns:a16="http://schemas.microsoft.com/office/drawing/2014/main" id="{3D20CBC5-D25E-75E0-D960-796061B7FC0D}"/>
              </a:ext>
            </a:extLst>
          </p:cNvPr>
          <p:cNvSpPr txBox="1">
            <a:spLocks noChangeArrowheads="1"/>
          </p:cNvSpPr>
          <p:nvPr/>
        </p:nvSpPr>
        <p:spPr bwMode="auto">
          <a:xfrm>
            <a:off x="5281411" y="3357564"/>
            <a:ext cx="62245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a:latin typeface="Cambria" panose="02040503050406030204" pitchFamily="18" charset="0"/>
              </a:rPr>
              <a:t>Totale Ausgrenzung, ständige Provokation, ständiges Verletzen,  beißende Ironie, </a:t>
            </a:r>
          </a:p>
          <a:p>
            <a:pPr eaLnBrk="1" hangingPunct="1"/>
            <a:r>
              <a:rPr lang="de-DE" altLang="de-DE" sz="1000" b="1">
                <a:latin typeface="Cambria" panose="02040503050406030204" pitchFamily="18" charset="0"/>
              </a:rPr>
              <a:t>Vorenthaltung von wichtigen Informationen, verstecken von Materialien und </a:t>
            </a:r>
          </a:p>
          <a:p>
            <a:pPr eaLnBrk="1" hangingPunct="1"/>
            <a:r>
              <a:rPr lang="de-DE" altLang="de-DE" sz="1000" b="1">
                <a:latin typeface="Cambria" panose="02040503050406030204" pitchFamily="18" charset="0"/>
              </a:rPr>
              <a:t>persönlichen Dingen ...</a:t>
            </a:r>
          </a:p>
        </p:txBody>
      </p:sp>
      <p:sp>
        <p:nvSpPr>
          <p:cNvPr id="18" name="Textfeld 17">
            <a:extLst>
              <a:ext uri="{FF2B5EF4-FFF2-40B4-BE49-F238E27FC236}">
                <a16:creationId xmlns:a16="http://schemas.microsoft.com/office/drawing/2014/main" id="{68196F5F-7B82-1BF1-E701-0A5A446A2DE7}"/>
              </a:ext>
            </a:extLst>
          </p:cNvPr>
          <p:cNvSpPr txBox="1">
            <a:spLocks noChangeArrowheads="1"/>
          </p:cNvSpPr>
          <p:nvPr/>
        </p:nvSpPr>
        <p:spPr bwMode="auto">
          <a:xfrm>
            <a:off x="5475087" y="4149725"/>
            <a:ext cx="4856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a:latin typeface="Cambria" panose="02040503050406030204" pitchFamily="18" charset="0"/>
              </a:rPr>
              <a:t>Scheinangebote an das Opfer, Abverlangen von Mutproben , </a:t>
            </a:r>
          </a:p>
          <a:p>
            <a:pPr eaLnBrk="1" hangingPunct="1"/>
            <a:r>
              <a:rPr lang="de-DE" altLang="de-DE" sz="1000" b="1">
                <a:latin typeface="Cambria" panose="02040503050406030204" pitchFamily="18" charset="0"/>
              </a:rPr>
              <a:t>Erzwingung von Leistungen, Drohung mit digitaler Entwertung</a:t>
            </a:r>
          </a:p>
        </p:txBody>
      </p:sp>
      <p:sp>
        <p:nvSpPr>
          <p:cNvPr id="19" name="Textfeld 18">
            <a:extLst>
              <a:ext uri="{FF2B5EF4-FFF2-40B4-BE49-F238E27FC236}">
                <a16:creationId xmlns:a16="http://schemas.microsoft.com/office/drawing/2014/main" id="{2112E5BA-D791-BA75-337C-CADBDD1B100F}"/>
              </a:ext>
            </a:extLst>
          </p:cNvPr>
          <p:cNvSpPr txBox="1">
            <a:spLocks noChangeArrowheads="1"/>
          </p:cNvSpPr>
          <p:nvPr/>
        </p:nvSpPr>
        <p:spPr bwMode="auto">
          <a:xfrm>
            <a:off x="5721150" y="5013325"/>
            <a:ext cx="4651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a:latin typeface="Cambria" panose="02040503050406030204" pitchFamily="18" charset="0"/>
              </a:rPr>
              <a:t>Erpressungen, Drohungen und Bespitzelung, </a:t>
            </a:r>
          </a:p>
          <a:p>
            <a:pPr eaLnBrk="1" hangingPunct="1"/>
            <a:r>
              <a:rPr lang="de-DE" altLang="de-DE" sz="1000" b="1">
                <a:latin typeface="Cambria" panose="02040503050406030204" pitchFamily="18" charset="0"/>
              </a:rPr>
              <a:t>Terror in allen Lebensbereichen,</a:t>
            </a:r>
          </a:p>
        </p:txBody>
      </p:sp>
      <p:sp>
        <p:nvSpPr>
          <p:cNvPr id="20" name="Textfeld 19">
            <a:extLst>
              <a:ext uri="{FF2B5EF4-FFF2-40B4-BE49-F238E27FC236}">
                <a16:creationId xmlns:a16="http://schemas.microsoft.com/office/drawing/2014/main" id="{F0A08BBA-2DB8-769F-66AD-7745CCA6B661}"/>
              </a:ext>
            </a:extLst>
          </p:cNvPr>
          <p:cNvSpPr txBox="1">
            <a:spLocks noChangeArrowheads="1"/>
          </p:cNvSpPr>
          <p:nvPr/>
        </p:nvSpPr>
        <p:spPr bwMode="auto">
          <a:xfrm>
            <a:off x="5979912" y="5805489"/>
            <a:ext cx="47275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de-DE" altLang="de-DE" sz="1000" b="1">
                <a:latin typeface="Cambria" panose="02040503050406030204" pitchFamily="18" charset="0"/>
              </a:rPr>
              <a:t>Psychische und physische Folter durch Erzwingung entwürdigender Handlungen, körperlicher Misshandlungen, </a:t>
            </a:r>
          </a:p>
          <a:p>
            <a:pPr eaLnBrk="1" hangingPunct="1"/>
            <a:r>
              <a:rPr lang="de-DE" altLang="de-DE" sz="1000" b="1">
                <a:latin typeface="Cambria" panose="02040503050406030204" pitchFamily="18" charset="0"/>
              </a:rPr>
              <a:t>oftmals auch sexualisierte Gewalt</a:t>
            </a:r>
          </a:p>
        </p:txBody>
      </p:sp>
      <p:sp>
        <p:nvSpPr>
          <p:cNvPr id="36881" name="Textfeld 1">
            <a:extLst>
              <a:ext uri="{FF2B5EF4-FFF2-40B4-BE49-F238E27FC236}">
                <a16:creationId xmlns:a16="http://schemas.microsoft.com/office/drawing/2014/main" id="{F034A465-BF58-7249-BBCC-4F0ADC9C4CA9}"/>
              </a:ext>
            </a:extLst>
          </p:cNvPr>
          <p:cNvSpPr txBox="1">
            <a:spLocks noChangeArrowheads="1"/>
          </p:cNvSpPr>
          <p:nvPr/>
        </p:nvSpPr>
        <p:spPr bwMode="auto">
          <a:xfrm>
            <a:off x="2706857" y="120425"/>
            <a:ext cx="4101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accent2"/>
                </a:solidFill>
                <a:latin typeface="Times New Roman" charset="0"/>
                <a:ea typeface="ＭＳ Ｐゴシック" charset="-128"/>
              </a:defRPr>
            </a:lvl1pPr>
            <a:lvl2pPr marL="742950" indent="-285750">
              <a:defRPr sz="2000">
                <a:solidFill>
                  <a:schemeClr val="accent2"/>
                </a:solidFill>
                <a:latin typeface="Times New Roman" charset="0"/>
                <a:ea typeface="ＭＳ Ｐゴシック" charset="-128"/>
              </a:defRPr>
            </a:lvl2pPr>
            <a:lvl3pPr marL="1143000" indent="-228600">
              <a:defRPr sz="2000">
                <a:solidFill>
                  <a:schemeClr val="accent2"/>
                </a:solidFill>
                <a:latin typeface="Times New Roman" charset="0"/>
                <a:ea typeface="ＭＳ Ｐゴシック" charset="-128"/>
              </a:defRPr>
            </a:lvl3pPr>
            <a:lvl4pPr marL="1600200" indent="-228600">
              <a:defRPr sz="2000">
                <a:solidFill>
                  <a:schemeClr val="accent2"/>
                </a:solidFill>
                <a:latin typeface="Times New Roman" charset="0"/>
                <a:ea typeface="ＭＳ Ｐゴシック" charset="-128"/>
              </a:defRPr>
            </a:lvl4pPr>
            <a:lvl5pPr marL="2057400" indent="-228600">
              <a:defRPr sz="2000">
                <a:solidFill>
                  <a:schemeClr val="accent2"/>
                </a:solidFill>
                <a:latin typeface="Times New Roman" charset="0"/>
                <a:ea typeface="ＭＳ Ｐゴシック" charset="-128"/>
              </a:defRPr>
            </a:lvl5pPr>
            <a:lvl6pPr marL="2514600" indent="-228600" eaLnBrk="0" fontAlgn="base" hangingPunct="0">
              <a:spcBef>
                <a:spcPct val="0"/>
              </a:spcBef>
              <a:spcAft>
                <a:spcPct val="0"/>
              </a:spcAft>
              <a:defRPr sz="2000">
                <a:solidFill>
                  <a:schemeClr val="accent2"/>
                </a:solidFill>
                <a:latin typeface="Times New Roman" charset="0"/>
                <a:ea typeface="ＭＳ Ｐゴシック" charset="-128"/>
              </a:defRPr>
            </a:lvl6pPr>
            <a:lvl7pPr marL="2971800" indent="-228600" eaLnBrk="0" fontAlgn="base" hangingPunct="0">
              <a:spcBef>
                <a:spcPct val="0"/>
              </a:spcBef>
              <a:spcAft>
                <a:spcPct val="0"/>
              </a:spcAft>
              <a:defRPr sz="2000">
                <a:solidFill>
                  <a:schemeClr val="accent2"/>
                </a:solidFill>
                <a:latin typeface="Times New Roman" charset="0"/>
                <a:ea typeface="ＭＳ Ｐゴシック" charset="-128"/>
              </a:defRPr>
            </a:lvl7pPr>
            <a:lvl8pPr marL="3429000" indent="-228600" eaLnBrk="0" fontAlgn="base" hangingPunct="0">
              <a:spcBef>
                <a:spcPct val="0"/>
              </a:spcBef>
              <a:spcAft>
                <a:spcPct val="0"/>
              </a:spcAft>
              <a:defRPr sz="2000">
                <a:solidFill>
                  <a:schemeClr val="accent2"/>
                </a:solidFill>
                <a:latin typeface="Times New Roman" charset="0"/>
                <a:ea typeface="ＭＳ Ｐゴシック" charset="-128"/>
              </a:defRPr>
            </a:lvl8pPr>
            <a:lvl9pPr marL="3886200" indent="-228600" eaLnBrk="0" fontAlgn="base" hangingPunct="0">
              <a:spcBef>
                <a:spcPct val="0"/>
              </a:spcBef>
              <a:spcAft>
                <a:spcPct val="0"/>
              </a:spcAft>
              <a:defRPr sz="2000">
                <a:solidFill>
                  <a:schemeClr val="accent2"/>
                </a:solidFill>
                <a:latin typeface="Times New Roman" charset="0"/>
                <a:ea typeface="ＭＳ Ｐゴシック" charset="-128"/>
              </a:defRPr>
            </a:lvl9pPr>
          </a:lstStyle>
          <a:p>
            <a:pPr eaLnBrk="1" hangingPunct="1">
              <a:defRPr/>
            </a:pPr>
            <a:r>
              <a:rPr lang="de-DE" altLang="x-none" sz="2400" b="1" dirty="0">
                <a:solidFill>
                  <a:srgbClr val="FFC000"/>
                </a:solidFill>
                <a:latin typeface="Cambria" panose="02040503050406030204" pitchFamily="18" charset="0"/>
              </a:rPr>
              <a:t>Mobbingangriffe eskalieren</a:t>
            </a:r>
          </a:p>
        </p:txBody>
      </p:sp>
      <p:sp>
        <p:nvSpPr>
          <p:cNvPr id="2" name="Textfeld 1">
            <a:extLst>
              <a:ext uri="{FF2B5EF4-FFF2-40B4-BE49-F238E27FC236}">
                <a16:creationId xmlns:a16="http://schemas.microsoft.com/office/drawing/2014/main" id="{E961D393-4E46-8E17-C6E2-D0C4BA316172}"/>
              </a:ext>
            </a:extLst>
          </p:cNvPr>
          <p:cNvSpPr txBox="1">
            <a:spLocks noChangeArrowheads="1"/>
          </p:cNvSpPr>
          <p:nvPr/>
        </p:nvSpPr>
        <p:spPr bwMode="auto">
          <a:xfrm>
            <a:off x="1109974" y="1423081"/>
            <a:ext cx="1209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de-DE" altLang="de-DE" sz="1400" b="1" dirty="0">
                <a:solidFill>
                  <a:srgbClr val="FFC000"/>
                </a:solidFill>
                <a:latin typeface="Cambria" panose="02040503050406030204" pitchFamily="18" charset="0"/>
              </a:rPr>
              <a:t>Erprobung/ </a:t>
            </a:r>
          </a:p>
          <a:p>
            <a:pPr algn="ctr">
              <a:spcBef>
                <a:spcPct val="0"/>
              </a:spcBef>
              <a:buFontTx/>
              <a:buNone/>
            </a:pPr>
            <a:r>
              <a:rPr lang="de-DE" altLang="de-DE" sz="1400" b="1" dirty="0">
                <a:solidFill>
                  <a:srgbClr val="FFC000"/>
                </a:solidFill>
                <a:latin typeface="Cambria" panose="02040503050406030204" pitchFamily="18" charset="0"/>
              </a:rPr>
              <a:t>Test</a:t>
            </a:r>
          </a:p>
        </p:txBody>
      </p:sp>
      <p:sp>
        <p:nvSpPr>
          <p:cNvPr id="3" name="Textfeld 3">
            <a:extLst>
              <a:ext uri="{FF2B5EF4-FFF2-40B4-BE49-F238E27FC236}">
                <a16:creationId xmlns:a16="http://schemas.microsoft.com/office/drawing/2014/main" id="{23BF0A3E-33C8-7F51-0CF4-128AF6DCC6C9}"/>
              </a:ext>
            </a:extLst>
          </p:cNvPr>
          <p:cNvSpPr txBox="1">
            <a:spLocks noChangeArrowheads="1"/>
          </p:cNvSpPr>
          <p:nvPr/>
        </p:nvSpPr>
        <p:spPr bwMode="auto">
          <a:xfrm>
            <a:off x="857149" y="2854425"/>
            <a:ext cx="1462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de-DE" altLang="de-DE" sz="1400" b="1" dirty="0">
                <a:solidFill>
                  <a:srgbClr val="E38E5F"/>
                </a:solidFill>
                <a:latin typeface="Cambria" panose="02040503050406030204" pitchFamily="18" charset="0"/>
              </a:rPr>
              <a:t>Konsolidierung</a:t>
            </a:r>
          </a:p>
        </p:txBody>
      </p:sp>
      <p:sp>
        <p:nvSpPr>
          <p:cNvPr id="4" name="Textfeld 4">
            <a:extLst>
              <a:ext uri="{FF2B5EF4-FFF2-40B4-BE49-F238E27FC236}">
                <a16:creationId xmlns:a16="http://schemas.microsoft.com/office/drawing/2014/main" id="{95504AB2-7752-5835-79C1-C7E64A84D13C}"/>
              </a:ext>
            </a:extLst>
          </p:cNvPr>
          <p:cNvSpPr txBox="1">
            <a:spLocks noChangeArrowheads="1"/>
          </p:cNvSpPr>
          <p:nvPr/>
        </p:nvSpPr>
        <p:spPr bwMode="auto">
          <a:xfrm>
            <a:off x="896283" y="4859436"/>
            <a:ext cx="1443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de-DE" altLang="de-DE" sz="1400" b="1" dirty="0">
                <a:solidFill>
                  <a:srgbClr val="FF0000"/>
                </a:solidFill>
                <a:latin typeface="Cambria" panose="02040503050406030204" pitchFamily="18" charset="0"/>
              </a:rPr>
              <a:t>Manifestierung</a:t>
            </a:r>
          </a:p>
        </p:txBody>
      </p:sp>
      <p:pic>
        <p:nvPicPr>
          <p:cNvPr id="21" name="Grafik 20" descr="Blitz mit einfarbiger Füllung">
            <a:extLst>
              <a:ext uri="{FF2B5EF4-FFF2-40B4-BE49-F238E27FC236}">
                <a16:creationId xmlns:a16="http://schemas.microsoft.com/office/drawing/2014/main" id="{620870CC-C4CF-59F7-A423-ADE66955E9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29053">
            <a:off x="9498462" y="-578324"/>
            <a:ext cx="186945" cy="2059958"/>
          </a:xfrm>
          <a:prstGeom prst="rect">
            <a:avLst/>
          </a:prstGeom>
        </p:spPr>
      </p:pic>
      <p:sp>
        <p:nvSpPr>
          <p:cNvPr id="22" name="Textfeld 21">
            <a:extLst>
              <a:ext uri="{FF2B5EF4-FFF2-40B4-BE49-F238E27FC236}">
                <a16:creationId xmlns:a16="http://schemas.microsoft.com/office/drawing/2014/main" id="{F617A26A-4BCE-4D09-FF77-E6E8850E0AAC}"/>
              </a:ext>
            </a:extLst>
          </p:cNvPr>
          <p:cNvSpPr txBox="1">
            <a:spLocks noChangeArrowheads="1"/>
          </p:cNvSpPr>
          <p:nvPr/>
        </p:nvSpPr>
        <p:spPr bwMode="auto">
          <a:xfrm>
            <a:off x="8276857" y="798054"/>
            <a:ext cx="7152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de-DE" altLang="de-DE" sz="1400" b="1" dirty="0">
                <a:solidFill>
                  <a:srgbClr val="FFC000"/>
                </a:solidFill>
                <a:latin typeface="Cambria" panose="02040503050406030204" pitchFamily="18" charset="0"/>
              </a:rPr>
              <a:t>digital</a:t>
            </a:r>
          </a:p>
        </p:txBody>
      </p:sp>
      <p:sp>
        <p:nvSpPr>
          <p:cNvPr id="23" name="Textfeld 22">
            <a:extLst>
              <a:ext uri="{FF2B5EF4-FFF2-40B4-BE49-F238E27FC236}">
                <a16:creationId xmlns:a16="http://schemas.microsoft.com/office/drawing/2014/main" id="{C4258E3A-D674-7D8E-FB8F-C6B04948327B}"/>
              </a:ext>
            </a:extLst>
          </p:cNvPr>
          <p:cNvSpPr txBox="1">
            <a:spLocks noChangeArrowheads="1"/>
          </p:cNvSpPr>
          <p:nvPr/>
        </p:nvSpPr>
        <p:spPr bwMode="auto">
          <a:xfrm>
            <a:off x="9236796" y="1021780"/>
            <a:ext cx="737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de-DE" altLang="de-DE" sz="1400" b="1" dirty="0">
                <a:solidFill>
                  <a:srgbClr val="FFC000"/>
                </a:solidFill>
                <a:latin typeface="Cambria" panose="02040503050406030204" pitchFamily="18" charset="0"/>
              </a:rPr>
              <a:t>analog</a:t>
            </a:r>
          </a:p>
        </p:txBody>
      </p:sp>
      <p:sp>
        <p:nvSpPr>
          <p:cNvPr id="24" name="Textfeld 23">
            <a:extLst>
              <a:ext uri="{FF2B5EF4-FFF2-40B4-BE49-F238E27FC236}">
                <a16:creationId xmlns:a16="http://schemas.microsoft.com/office/drawing/2014/main" id="{F8FB5A5D-5F8A-48F6-3446-0AA207EF752D}"/>
              </a:ext>
            </a:extLst>
          </p:cNvPr>
          <p:cNvSpPr txBox="1"/>
          <p:nvPr/>
        </p:nvSpPr>
        <p:spPr>
          <a:xfrm>
            <a:off x="-1597851" y="6165850"/>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2" grpId="0"/>
      <p:bldP spid="14"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2">
            <a:extLst>
              <a:ext uri="{FF2B5EF4-FFF2-40B4-BE49-F238E27FC236}">
                <a16:creationId xmlns:a16="http://schemas.microsoft.com/office/drawing/2014/main" id="{8402D380-9131-B6C5-5806-0500792B26B2}"/>
              </a:ext>
            </a:extLst>
          </p:cNvPr>
          <p:cNvSpPr txBox="1">
            <a:spLocks noChangeArrowheads="1"/>
          </p:cNvSpPr>
          <p:nvPr/>
        </p:nvSpPr>
        <p:spPr bwMode="auto">
          <a:xfrm>
            <a:off x="2376090" y="5021188"/>
            <a:ext cx="8096530" cy="8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003" rIns="0" bIns="0" anchor="ctr">
            <a:spAutoFit/>
          </a:bodyPr>
          <a:lstStyle>
            <a:lvl1pPr eaLnBrk="0">
              <a:lnSpc>
                <a:spcPct val="93000"/>
              </a:lnSpc>
              <a:spcAft>
                <a:spcPts val="1413"/>
              </a:spcAft>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3200">
                <a:solidFill>
                  <a:srgbClr val="000000"/>
                </a:solidFill>
                <a:latin typeface="Arial" pitchFamily="34" charset="0"/>
                <a:ea typeface="Arial Unicode MS" pitchFamily="34" charset="-128"/>
                <a:cs typeface="Arial Unicode MS" pitchFamily="34" charset="-128"/>
              </a:defRPr>
            </a:lvl1pPr>
            <a:lvl2pPr marL="742950" indent="-28575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8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tabLst>
                <a:tab pos="0" algn="l"/>
                <a:tab pos="804863" algn="l"/>
                <a:tab pos="1719263" algn="l"/>
                <a:tab pos="2633663" algn="l"/>
                <a:tab pos="3548063" algn="l"/>
                <a:tab pos="4462463" algn="l"/>
                <a:tab pos="5376863" algn="l"/>
                <a:tab pos="6291263" algn="l"/>
                <a:tab pos="7205663" algn="l"/>
                <a:tab pos="8120063" algn="l"/>
                <a:tab pos="9034463" algn="l"/>
                <a:tab pos="9948863" algn="l"/>
              </a:tabLst>
              <a:defRPr sz="2000">
                <a:solidFill>
                  <a:schemeClr val="tx1"/>
                </a:solidFill>
                <a:latin typeface="Arial" pitchFamily="34" charset="0"/>
                <a:ea typeface="Arial Unicode MS" pitchFamily="34" charset="-128"/>
                <a:cs typeface="Arial Unicode MS" pitchFamily="34" charset="-128"/>
              </a:defRPr>
            </a:lvl9pPr>
          </a:lstStyle>
          <a:p>
            <a:pPr algn="ctr" eaLnBrk="1">
              <a:lnSpc>
                <a:spcPct val="100000"/>
              </a:lnSpc>
              <a:spcAft>
                <a:spcPts val="0"/>
              </a:spcAft>
              <a:buSzPct val="45000"/>
            </a:pPr>
            <a:endParaRPr lang="de-DE" altLang="de-DE" sz="1270" dirty="0"/>
          </a:p>
          <a:p>
            <a:pPr algn="ctr" eaLnBrk="1">
              <a:lnSpc>
                <a:spcPct val="100000"/>
              </a:lnSpc>
              <a:spcAft>
                <a:spcPts val="0"/>
              </a:spcAft>
              <a:buSzPct val="45000"/>
            </a:pPr>
            <a:endParaRPr lang="de-DE" altLang="de-DE" sz="1270" dirty="0"/>
          </a:p>
          <a:p>
            <a:pPr algn="ctr" eaLnBrk="1">
              <a:lnSpc>
                <a:spcPct val="100000"/>
              </a:lnSpc>
              <a:spcAft>
                <a:spcPct val="0"/>
              </a:spcAft>
              <a:buClr>
                <a:srgbClr val="000000"/>
              </a:buClr>
              <a:buSzPct val="45000"/>
              <a:buFont typeface="StarSymbol"/>
              <a:buNone/>
            </a:pPr>
            <a:endParaRPr lang="de-DE" altLang="de-DE" sz="1633" dirty="0">
              <a:ea typeface="SimSun" pitchFamily="2" charset="-122"/>
            </a:endParaRPr>
          </a:p>
          <a:p>
            <a:pPr algn="ctr" eaLnBrk="1">
              <a:lnSpc>
                <a:spcPct val="100000"/>
              </a:lnSpc>
              <a:spcAft>
                <a:spcPct val="0"/>
              </a:spcAft>
              <a:buClr>
                <a:srgbClr val="000000"/>
              </a:buClr>
              <a:buSzPct val="45000"/>
              <a:buFont typeface="StarSymbol"/>
              <a:buNone/>
            </a:pPr>
            <a:endParaRPr lang="de-DE" altLang="de-DE" sz="1089" dirty="0">
              <a:ea typeface="SimSun" pitchFamily="2" charset="-122"/>
            </a:endParaRPr>
          </a:p>
        </p:txBody>
      </p:sp>
      <p:pic>
        <p:nvPicPr>
          <p:cNvPr id="5" name="Bild 3">
            <a:extLst>
              <a:ext uri="{FF2B5EF4-FFF2-40B4-BE49-F238E27FC236}">
                <a16:creationId xmlns:a16="http://schemas.microsoft.com/office/drawing/2014/main" id="{05CDEBBA-148F-5FF4-5417-79EBA00068C8}"/>
              </a:ext>
            </a:extLst>
          </p:cNvPr>
          <p:cNvPicPr>
            <a:picLocks noChangeAspect="1"/>
          </p:cNvPicPr>
          <p:nvPr/>
        </p:nvPicPr>
        <p:blipFill rotWithShape="1">
          <a:blip r:embed="rId2">
            <a:extLst>
              <a:ext uri="{28A0092B-C50C-407E-A947-70E740481C1C}">
                <a14:useLocalDpi xmlns:a14="http://schemas.microsoft.com/office/drawing/2010/main" val="0"/>
              </a:ext>
            </a:extLst>
          </a:blip>
          <a:srcRect t="-2" b="16469"/>
          <a:stretch/>
        </p:blipFill>
        <p:spPr bwMode="auto">
          <a:xfrm>
            <a:off x="3006725" y="720197"/>
            <a:ext cx="3211513" cy="63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3">
            <a:extLst>
              <a:ext uri="{FF2B5EF4-FFF2-40B4-BE49-F238E27FC236}">
                <a16:creationId xmlns:a16="http://schemas.microsoft.com/office/drawing/2014/main" id="{BF4297E8-AB40-1C60-6EB9-AF2A2305867A}"/>
              </a:ext>
            </a:extLst>
          </p:cNvPr>
          <p:cNvSpPr txBox="1">
            <a:spLocks noChangeArrowheads="1"/>
          </p:cNvSpPr>
          <p:nvPr/>
        </p:nvSpPr>
        <p:spPr bwMode="auto">
          <a:xfrm>
            <a:off x="935856" y="1157662"/>
            <a:ext cx="2424088" cy="83099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de-DE" sz="1600" b="1" dirty="0">
                <a:cs typeface="Arial" pitchFamily="34" charset="0"/>
              </a:rPr>
              <a:t>Angriffe </a:t>
            </a:r>
          </a:p>
          <a:p>
            <a:pPr algn="ctr" eaLnBrk="1" hangingPunct="1"/>
            <a:r>
              <a:rPr lang="de-DE" altLang="de-DE" sz="1600" b="1" dirty="0">
                <a:cs typeface="Arial" pitchFamily="34" charset="0"/>
              </a:rPr>
              <a:t>auf die Möglichkeit sich mitzuteilen</a:t>
            </a:r>
          </a:p>
        </p:txBody>
      </p:sp>
      <p:sp>
        <p:nvSpPr>
          <p:cNvPr id="7" name="Text Box 44">
            <a:extLst>
              <a:ext uri="{FF2B5EF4-FFF2-40B4-BE49-F238E27FC236}">
                <a16:creationId xmlns:a16="http://schemas.microsoft.com/office/drawing/2014/main" id="{4831C504-10A0-4BD0-1DB3-1E493152A1CF}"/>
              </a:ext>
            </a:extLst>
          </p:cNvPr>
          <p:cNvSpPr txBox="1">
            <a:spLocks noChangeArrowheads="1"/>
          </p:cNvSpPr>
          <p:nvPr/>
        </p:nvSpPr>
        <p:spPr bwMode="auto">
          <a:xfrm>
            <a:off x="930845" y="2553313"/>
            <a:ext cx="2424088" cy="107721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de-DE" sz="1600" b="1" dirty="0">
                <a:cs typeface="Arial" pitchFamily="34" charset="0"/>
              </a:rPr>
              <a:t>Angriffe </a:t>
            </a:r>
          </a:p>
          <a:p>
            <a:pPr algn="ctr" eaLnBrk="1" hangingPunct="1"/>
            <a:r>
              <a:rPr lang="de-DE" altLang="de-DE" sz="1600" b="1" dirty="0">
                <a:cs typeface="Arial" pitchFamily="34" charset="0"/>
              </a:rPr>
              <a:t>auf das Ansehen und die sozialen Beziehungen</a:t>
            </a:r>
          </a:p>
        </p:txBody>
      </p:sp>
      <p:sp>
        <p:nvSpPr>
          <p:cNvPr id="8" name="Text Box 45">
            <a:extLst>
              <a:ext uri="{FF2B5EF4-FFF2-40B4-BE49-F238E27FC236}">
                <a16:creationId xmlns:a16="http://schemas.microsoft.com/office/drawing/2014/main" id="{6C0C5A44-E229-26EB-9FAC-EBE046021B0B}"/>
              </a:ext>
            </a:extLst>
          </p:cNvPr>
          <p:cNvSpPr txBox="1">
            <a:spLocks noChangeArrowheads="1"/>
          </p:cNvSpPr>
          <p:nvPr/>
        </p:nvSpPr>
        <p:spPr bwMode="auto">
          <a:xfrm>
            <a:off x="935857" y="5051407"/>
            <a:ext cx="2424088" cy="830997"/>
          </a:xfrm>
          <a:prstGeom prst="rect">
            <a:avLst/>
          </a:prstGeom>
          <a:solidFill>
            <a:srgbClr val="FF5050"/>
          </a:solidFill>
          <a:ln>
            <a:noFill/>
          </a:ln>
        </p:spPr>
        <p:txBody>
          <a:bodyPr wrap="square">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de-DE" altLang="de-DE" sz="1600" b="1" dirty="0">
                <a:cs typeface="Arial" pitchFamily="34" charset="0"/>
              </a:rPr>
              <a:t>Angriffe </a:t>
            </a:r>
          </a:p>
          <a:p>
            <a:pPr algn="ctr" eaLnBrk="1" hangingPunct="1"/>
            <a:r>
              <a:rPr lang="de-DE" altLang="de-DE" sz="1600" b="1" dirty="0">
                <a:cs typeface="Arial" pitchFamily="34" charset="0"/>
              </a:rPr>
              <a:t>auf  Lebensqualität und Gesundheit</a:t>
            </a:r>
          </a:p>
        </p:txBody>
      </p:sp>
      <p:sp>
        <p:nvSpPr>
          <p:cNvPr id="9" name="Textfeld 1">
            <a:extLst>
              <a:ext uri="{FF2B5EF4-FFF2-40B4-BE49-F238E27FC236}">
                <a16:creationId xmlns:a16="http://schemas.microsoft.com/office/drawing/2014/main" id="{44E6CCC3-01C5-80B8-B7C5-241500337C7C}"/>
              </a:ext>
            </a:extLst>
          </p:cNvPr>
          <p:cNvSpPr txBox="1">
            <a:spLocks noChangeArrowheads="1"/>
          </p:cNvSpPr>
          <p:nvPr/>
        </p:nvSpPr>
        <p:spPr bwMode="auto">
          <a:xfrm>
            <a:off x="1014982" y="219075"/>
            <a:ext cx="4097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FontTx/>
              <a:buNone/>
              <a:defRPr/>
            </a:pPr>
            <a:r>
              <a:rPr lang="de-DE" altLang="x-none" sz="2800" b="1" dirty="0">
                <a:solidFill>
                  <a:schemeClr val="accent3">
                    <a:lumMod val="50000"/>
                  </a:schemeClr>
                </a:solidFill>
                <a:latin typeface="Cambria" charset="0"/>
                <a:ea typeface="Cambria" charset="0"/>
                <a:cs typeface="Cambria" charset="0"/>
              </a:rPr>
              <a:t>Interventionsstrategien</a:t>
            </a:r>
          </a:p>
        </p:txBody>
      </p:sp>
      <p:pic>
        <p:nvPicPr>
          <p:cNvPr id="10" name="Bild 20">
            <a:extLst>
              <a:ext uri="{FF2B5EF4-FFF2-40B4-BE49-F238E27FC236}">
                <a16:creationId xmlns:a16="http://schemas.microsoft.com/office/drawing/2014/main" id="{9AFB7EA0-97EA-0BE6-EB27-97ECB051DC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882" y="54414"/>
            <a:ext cx="927100" cy="133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a:extLst>
              <a:ext uri="{FF2B5EF4-FFF2-40B4-BE49-F238E27FC236}">
                <a16:creationId xmlns:a16="http://schemas.microsoft.com/office/drawing/2014/main" id="{285724AF-B417-1895-33CF-8561A8AB6F29}"/>
              </a:ext>
            </a:extLst>
          </p:cNvPr>
          <p:cNvSpPr txBox="1">
            <a:spLocks noChangeArrowheads="1"/>
          </p:cNvSpPr>
          <p:nvPr/>
        </p:nvSpPr>
        <p:spPr bwMode="auto">
          <a:xfrm>
            <a:off x="3527425" y="827509"/>
            <a:ext cx="3169071" cy="1246495"/>
          </a:xfrm>
          <a:prstGeom prst="rect">
            <a:avLst/>
          </a:prstGeom>
          <a:gradFill flip="none" rotWithShape="1">
            <a:gsLst>
              <a:gs pos="0">
                <a:srgbClr val="F6F985"/>
              </a:gs>
              <a:gs pos="94000">
                <a:schemeClr val="accent3">
                  <a:alpha val="0"/>
                </a:schemeClr>
              </a:gs>
            </a:gsLst>
            <a:lin ang="10800000" scaled="1"/>
            <a:tileRect/>
          </a:gradFill>
          <a:ln>
            <a:noFill/>
          </a:ln>
        </p:spPr>
        <p:txBody>
          <a:bodyPr wrap="square">
            <a:spAutoFit/>
          </a:bodyPr>
          <a:lstStyle>
            <a:lvl1pPr>
              <a:defRPr sz="3200">
                <a:solidFill>
                  <a:srgbClr val="000000"/>
                </a:solidFill>
                <a:latin typeface="Arial" pitchFamily="34" charset="0"/>
                <a:ea typeface="SimSun" pitchFamily="2" charset="-122"/>
              </a:defRPr>
            </a:lvl1pPr>
            <a:lvl2pPr>
              <a:defRPr sz="2800">
                <a:solidFill>
                  <a:srgbClr val="000000"/>
                </a:solidFill>
                <a:latin typeface="Arial" pitchFamily="34" charset="0"/>
                <a:ea typeface="SimSun" pitchFamily="2" charset="-122"/>
              </a:defRPr>
            </a:lvl2pPr>
            <a:lvl3pPr>
              <a:defRPr sz="2400">
                <a:solidFill>
                  <a:srgbClr val="000000"/>
                </a:solidFill>
                <a:latin typeface="Arial" pitchFamily="34" charset="0"/>
                <a:ea typeface="SimSun" pitchFamily="2" charset="-122"/>
              </a:defRPr>
            </a:lvl3pPr>
            <a:lvl4pPr>
              <a:defRPr sz="2000">
                <a:solidFill>
                  <a:srgbClr val="000000"/>
                </a:solidFill>
                <a:latin typeface="Arial" pitchFamily="34" charset="0"/>
                <a:ea typeface="SimSun" pitchFamily="2" charset="-122"/>
              </a:defRPr>
            </a:lvl4pPr>
            <a:lvl5pPr>
              <a:defRPr sz="2000">
                <a:solidFill>
                  <a:srgbClr val="000000"/>
                </a:solidFill>
                <a:latin typeface="Arial" pitchFamily="34" charset="0"/>
                <a:ea typeface="SimSun" pitchFamily="2" charset="-122"/>
              </a:defRPr>
            </a:lvl5pPr>
            <a:lvl6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6pPr>
            <a:lvl7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7pPr>
            <a:lvl8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8pPr>
            <a:lvl9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9pPr>
          </a:lstStyle>
          <a:p>
            <a:pPr algn="r" eaLnBrk="1" hangingPunct="1">
              <a:lnSpc>
                <a:spcPct val="150000"/>
              </a:lnSpc>
            </a:pPr>
            <a:r>
              <a:rPr lang="de-DE" sz="1600" b="1" dirty="0">
                <a:solidFill>
                  <a:schemeClr val="tx1"/>
                </a:solidFill>
                <a:latin typeface="Times New Roman" pitchFamily="18" charset="0"/>
                <a:ea typeface="ＭＳ Ｐゴシック" pitchFamily="34" charset="-128"/>
              </a:rPr>
              <a:t>Nichtbeschuldigende  Ansätze</a:t>
            </a:r>
          </a:p>
          <a:p>
            <a:pPr algn="r" eaLnBrk="1" hangingPunct="1">
              <a:lnSpc>
                <a:spcPct val="150000"/>
              </a:lnSpc>
            </a:pPr>
            <a:r>
              <a:rPr lang="de-DE" sz="1600" b="1" dirty="0">
                <a:solidFill>
                  <a:schemeClr val="tx1"/>
                </a:solidFill>
                <a:latin typeface="Times New Roman" pitchFamily="18" charset="0"/>
                <a:ea typeface="ＭＳ Ｐゴシック" pitchFamily="34" charset="-128"/>
              </a:rPr>
              <a:t> wie</a:t>
            </a:r>
          </a:p>
          <a:p>
            <a:pPr algn="r" eaLnBrk="1" hangingPunct="1">
              <a:lnSpc>
                <a:spcPct val="150000"/>
              </a:lnSpc>
            </a:pPr>
            <a:r>
              <a:rPr lang="de-DE" sz="1800" b="1" dirty="0">
                <a:solidFill>
                  <a:srgbClr val="FF0000"/>
                </a:solidFill>
                <a:latin typeface="Times New Roman" pitchFamily="18" charset="0"/>
                <a:ea typeface="ＭＳ Ｐゴシック" pitchFamily="34" charset="-128"/>
              </a:rPr>
              <a:t> </a:t>
            </a:r>
            <a:r>
              <a:rPr lang="de-DE" sz="1800" b="1" dirty="0" err="1">
                <a:solidFill>
                  <a:srgbClr val="FF0000"/>
                </a:solidFill>
                <a:latin typeface="Times New Roman" pitchFamily="18" charset="0"/>
                <a:ea typeface="ＭＳ Ｐゴシック" pitchFamily="34" charset="-128"/>
              </a:rPr>
              <a:t>No</a:t>
            </a:r>
            <a:r>
              <a:rPr lang="de-DE" sz="1800" b="1" dirty="0">
                <a:solidFill>
                  <a:srgbClr val="FF0000"/>
                </a:solidFill>
                <a:latin typeface="Times New Roman" pitchFamily="18" charset="0"/>
                <a:ea typeface="ＭＳ Ｐゴシック" pitchFamily="34" charset="-128"/>
              </a:rPr>
              <a:t>-</a:t>
            </a:r>
            <a:r>
              <a:rPr lang="de-DE" sz="1800" b="1" dirty="0" err="1">
                <a:solidFill>
                  <a:srgbClr val="FF0000"/>
                </a:solidFill>
                <a:latin typeface="Times New Roman" pitchFamily="18" charset="0"/>
                <a:ea typeface="ＭＳ Ｐゴシック" pitchFamily="34" charset="-128"/>
              </a:rPr>
              <a:t>blame</a:t>
            </a:r>
            <a:r>
              <a:rPr lang="de-DE" sz="1800" b="1" dirty="0">
                <a:solidFill>
                  <a:srgbClr val="FF0000"/>
                </a:solidFill>
                <a:latin typeface="Times New Roman" pitchFamily="18" charset="0"/>
                <a:ea typeface="ＭＳ Ｐゴシック" pitchFamily="34" charset="-128"/>
              </a:rPr>
              <a:t>-approach</a:t>
            </a:r>
          </a:p>
        </p:txBody>
      </p:sp>
      <p:sp>
        <p:nvSpPr>
          <p:cNvPr id="12" name="Textfeld 11">
            <a:extLst>
              <a:ext uri="{FF2B5EF4-FFF2-40B4-BE49-F238E27FC236}">
                <a16:creationId xmlns:a16="http://schemas.microsoft.com/office/drawing/2014/main" id="{1B02ED9C-5EF5-AC5A-66B9-6AE7E12D1D66}"/>
              </a:ext>
            </a:extLst>
          </p:cNvPr>
          <p:cNvSpPr txBox="1">
            <a:spLocks noChangeArrowheads="1"/>
          </p:cNvSpPr>
          <p:nvPr/>
        </p:nvSpPr>
        <p:spPr bwMode="auto">
          <a:xfrm>
            <a:off x="3527425" y="2324576"/>
            <a:ext cx="4259263" cy="2031325"/>
          </a:xfrm>
          <a:prstGeom prst="rect">
            <a:avLst/>
          </a:prstGeom>
          <a:gradFill>
            <a:gsLst>
              <a:gs pos="0">
                <a:srgbClr val="F4C688"/>
              </a:gs>
              <a:gs pos="84000">
                <a:schemeClr val="accent3">
                  <a:alpha val="0"/>
                </a:schemeClr>
              </a:gs>
            </a:gsLst>
            <a:lin ang="10800000" scaled="1"/>
          </a:gradFill>
          <a:ln>
            <a:noFill/>
          </a:ln>
        </p:spPr>
        <p:txBody>
          <a:bodyPr>
            <a:spAutoFit/>
          </a:bodyPr>
          <a:lstStyle>
            <a:lvl1pPr>
              <a:defRPr sz="3200">
                <a:solidFill>
                  <a:srgbClr val="000000"/>
                </a:solidFill>
                <a:latin typeface="Arial" pitchFamily="34" charset="0"/>
                <a:ea typeface="SimSun" pitchFamily="2" charset="-122"/>
              </a:defRPr>
            </a:lvl1pPr>
            <a:lvl2pPr>
              <a:defRPr sz="2800">
                <a:solidFill>
                  <a:srgbClr val="000000"/>
                </a:solidFill>
                <a:latin typeface="Arial" pitchFamily="34" charset="0"/>
                <a:ea typeface="SimSun" pitchFamily="2" charset="-122"/>
              </a:defRPr>
            </a:lvl2pPr>
            <a:lvl3pPr>
              <a:defRPr sz="2400">
                <a:solidFill>
                  <a:srgbClr val="000000"/>
                </a:solidFill>
                <a:latin typeface="Arial" pitchFamily="34" charset="0"/>
                <a:ea typeface="SimSun" pitchFamily="2" charset="-122"/>
              </a:defRPr>
            </a:lvl3pPr>
            <a:lvl4pPr>
              <a:defRPr sz="2000">
                <a:solidFill>
                  <a:srgbClr val="000000"/>
                </a:solidFill>
                <a:latin typeface="Arial" pitchFamily="34" charset="0"/>
                <a:ea typeface="SimSun" pitchFamily="2" charset="-122"/>
              </a:defRPr>
            </a:lvl4pPr>
            <a:lvl5pPr>
              <a:defRPr sz="2000">
                <a:solidFill>
                  <a:srgbClr val="000000"/>
                </a:solidFill>
                <a:latin typeface="Arial" pitchFamily="34" charset="0"/>
                <a:ea typeface="SimSun" pitchFamily="2" charset="-122"/>
              </a:defRPr>
            </a:lvl5pPr>
            <a:lvl6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6pPr>
            <a:lvl7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7pPr>
            <a:lvl8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8pPr>
            <a:lvl9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9pPr>
          </a:lstStyle>
          <a:p>
            <a:pPr algn="r" eaLnBrk="1" hangingPunct="1">
              <a:lnSpc>
                <a:spcPct val="150000"/>
              </a:lnSpc>
            </a:pPr>
            <a:r>
              <a:rPr lang="de-DE" sz="1600" b="1" dirty="0">
                <a:solidFill>
                  <a:schemeClr val="tx1"/>
                </a:solidFill>
                <a:latin typeface="Times New Roman" pitchFamily="18" charset="0"/>
                <a:ea typeface="ＭＳ Ｐゴシック" pitchFamily="34" charset="-128"/>
              </a:rPr>
              <a:t>Konfrontativ-</a:t>
            </a:r>
            <a:r>
              <a:rPr lang="de-DE" sz="1600" b="1" dirty="0" err="1">
                <a:solidFill>
                  <a:schemeClr val="tx1"/>
                </a:solidFill>
                <a:latin typeface="Times New Roman" pitchFamily="18" charset="0"/>
                <a:ea typeface="ＭＳ Ｐゴシック" pitchFamily="34" charset="-128"/>
              </a:rPr>
              <a:t>mediative</a:t>
            </a:r>
            <a:r>
              <a:rPr lang="de-DE" sz="1600" b="1" dirty="0">
                <a:solidFill>
                  <a:schemeClr val="tx1"/>
                </a:solidFill>
                <a:latin typeface="Times New Roman" pitchFamily="18" charset="0"/>
                <a:ea typeface="ＭＳ Ｐゴシック" pitchFamily="34" charset="-128"/>
              </a:rPr>
              <a:t> Ansätze:</a:t>
            </a:r>
          </a:p>
          <a:p>
            <a:pPr algn="r" eaLnBrk="1" hangingPunct="1">
              <a:lnSpc>
                <a:spcPct val="150000"/>
              </a:lnSpc>
            </a:pPr>
            <a:r>
              <a:rPr lang="de-DE" sz="1600" dirty="0" err="1">
                <a:solidFill>
                  <a:schemeClr val="tx1"/>
                </a:solidFill>
                <a:latin typeface="Times New Roman" pitchFamily="18" charset="0"/>
                <a:ea typeface="ＭＳ Ｐゴシック" pitchFamily="34" charset="-128"/>
              </a:rPr>
              <a:t>Shared</a:t>
            </a:r>
            <a:r>
              <a:rPr lang="de-DE" sz="1600" dirty="0">
                <a:solidFill>
                  <a:schemeClr val="tx1"/>
                </a:solidFill>
                <a:latin typeface="Times New Roman" pitchFamily="18" charset="0"/>
                <a:ea typeface="ＭＳ Ｐゴシック" pitchFamily="34" charset="-128"/>
              </a:rPr>
              <a:t> </a:t>
            </a:r>
            <a:r>
              <a:rPr lang="de-DE" sz="1600" dirty="0" err="1">
                <a:solidFill>
                  <a:schemeClr val="tx1"/>
                </a:solidFill>
                <a:latin typeface="Times New Roman" pitchFamily="18" charset="0"/>
                <a:ea typeface="ＭＳ Ｐゴシック" pitchFamily="34" charset="-128"/>
              </a:rPr>
              <a:t>concerned</a:t>
            </a:r>
            <a:r>
              <a:rPr lang="de-DE" sz="1600" dirty="0">
                <a:solidFill>
                  <a:schemeClr val="tx1"/>
                </a:solidFill>
                <a:latin typeface="Times New Roman" pitchFamily="18" charset="0"/>
                <a:ea typeface="ＭＳ Ｐゴシック" pitchFamily="34" charset="-128"/>
              </a:rPr>
              <a:t>, </a:t>
            </a:r>
          </a:p>
          <a:p>
            <a:pPr algn="r" eaLnBrk="1" hangingPunct="1">
              <a:lnSpc>
                <a:spcPct val="150000"/>
              </a:lnSpc>
            </a:pPr>
            <a:r>
              <a:rPr lang="de-DE" sz="1600" dirty="0">
                <a:solidFill>
                  <a:schemeClr val="tx1"/>
                </a:solidFill>
                <a:latin typeface="Times New Roman" pitchFamily="18" charset="0"/>
                <a:ea typeface="ＭＳ Ｐゴシック" pitchFamily="34" charset="-128"/>
              </a:rPr>
              <a:t>Anti-</a:t>
            </a:r>
            <a:r>
              <a:rPr lang="de-DE" sz="1600" dirty="0" err="1">
                <a:solidFill>
                  <a:schemeClr val="tx1"/>
                </a:solidFill>
                <a:latin typeface="Times New Roman" pitchFamily="18" charset="0"/>
                <a:ea typeface="ＭＳ Ｐゴシック" pitchFamily="34" charset="-128"/>
              </a:rPr>
              <a:t>bullying</a:t>
            </a:r>
            <a:endParaRPr lang="de-DE" sz="1600" dirty="0">
              <a:solidFill>
                <a:schemeClr val="tx1"/>
              </a:solidFill>
              <a:latin typeface="Times New Roman" pitchFamily="18" charset="0"/>
              <a:ea typeface="ＭＳ Ｐゴシック" pitchFamily="34" charset="-128"/>
            </a:endParaRPr>
          </a:p>
          <a:p>
            <a:pPr algn="r" eaLnBrk="1" hangingPunct="1">
              <a:lnSpc>
                <a:spcPct val="150000"/>
              </a:lnSpc>
            </a:pPr>
            <a:r>
              <a:rPr lang="de-DE" sz="1600" b="1" dirty="0">
                <a:solidFill>
                  <a:schemeClr val="tx1"/>
                </a:solidFill>
                <a:latin typeface="Times New Roman" pitchFamily="18" charset="0"/>
                <a:ea typeface="ＭＳ Ｐゴシック" pitchFamily="34" charset="-128"/>
              </a:rPr>
              <a:t>Rehabilitierende Ansätze wie</a:t>
            </a:r>
          </a:p>
          <a:p>
            <a:pPr algn="r" eaLnBrk="1" hangingPunct="1">
              <a:lnSpc>
                <a:spcPct val="150000"/>
              </a:lnSpc>
            </a:pPr>
            <a:r>
              <a:rPr lang="de-DE" sz="2000" b="1" dirty="0">
                <a:solidFill>
                  <a:srgbClr val="FF0000"/>
                </a:solidFill>
                <a:latin typeface="Times New Roman" pitchFamily="18" charset="0"/>
                <a:ea typeface="ＭＳ Ｐゴシック" pitchFamily="34" charset="-128"/>
              </a:rPr>
              <a:t>Support </a:t>
            </a:r>
          </a:p>
        </p:txBody>
      </p:sp>
      <p:sp>
        <p:nvSpPr>
          <p:cNvPr id="13" name="Textfeld 12">
            <a:extLst>
              <a:ext uri="{FF2B5EF4-FFF2-40B4-BE49-F238E27FC236}">
                <a16:creationId xmlns:a16="http://schemas.microsoft.com/office/drawing/2014/main" id="{B2651F22-322B-10BD-BFFE-1DDAA2D2EC9C}"/>
              </a:ext>
            </a:extLst>
          </p:cNvPr>
          <p:cNvSpPr txBox="1">
            <a:spLocks noChangeArrowheads="1"/>
          </p:cNvSpPr>
          <p:nvPr/>
        </p:nvSpPr>
        <p:spPr bwMode="auto">
          <a:xfrm>
            <a:off x="4032250" y="4649788"/>
            <a:ext cx="4264025" cy="2031325"/>
          </a:xfrm>
          <a:prstGeom prst="rect">
            <a:avLst/>
          </a:prstGeom>
          <a:gradFill>
            <a:gsLst>
              <a:gs pos="0">
                <a:srgbClr val="E95151"/>
              </a:gs>
              <a:gs pos="77000">
                <a:schemeClr val="accent3">
                  <a:alpha val="0"/>
                </a:schemeClr>
              </a:gs>
            </a:gsLst>
            <a:lin ang="10800000" scaled="1"/>
          </a:gradFill>
          <a:ln>
            <a:noFill/>
          </a:ln>
        </p:spPr>
        <p:txBody>
          <a:bodyPr>
            <a:spAutoFit/>
          </a:bodyPr>
          <a:lstStyle>
            <a:lvl1pPr>
              <a:defRPr sz="3200">
                <a:solidFill>
                  <a:srgbClr val="000000"/>
                </a:solidFill>
                <a:latin typeface="Arial" pitchFamily="34" charset="0"/>
                <a:ea typeface="SimSun" pitchFamily="2" charset="-122"/>
              </a:defRPr>
            </a:lvl1pPr>
            <a:lvl2pPr>
              <a:defRPr sz="2800">
                <a:solidFill>
                  <a:srgbClr val="000000"/>
                </a:solidFill>
                <a:latin typeface="Arial" pitchFamily="34" charset="0"/>
                <a:ea typeface="SimSun" pitchFamily="2" charset="-122"/>
              </a:defRPr>
            </a:lvl2pPr>
            <a:lvl3pPr>
              <a:defRPr sz="2400">
                <a:solidFill>
                  <a:srgbClr val="000000"/>
                </a:solidFill>
                <a:latin typeface="Arial" pitchFamily="34" charset="0"/>
                <a:ea typeface="SimSun" pitchFamily="2" charset="-122"/>
              </a:defRPr>
            </a:lvl3pPr>
            <a:lvl4pPr>
              <a:defRPr sz="2000">
                <a:solidFill>
                  <a:srgbClr val="000000"/>
                </a:solidFill>
                <a:latin typeface="Arial" pitchFamily="34" charset="0"/>
                <a:ea typeface="SimSun" pitchFamily="2" charset="-122"/>
              </a:defRPr>
            </a:lvl4pPr>
            <a:lvl5pPr>
              <a:defRPr sz="2000">
                <a:solidFill>
                  <a:srgbClr val="000000"/>
                </a:solidFill>
                <a:latin typeface="Arial" pitchFamily="34" charset="0"/>
                <a:ea typeface="SimSun" pitchFamily="2" charset="-122"/>
              </a:defRPr>
            </a:lvl5pPr>
            <a:lvl6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6pPr>
            <a:lvl7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7pPr>
            <a:lvl8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8pPr>
            <a:lvl9pPr defTabSz="449263" eaLnBrk="0" fontAlgn="base" hangingPunct="0">
              <a:lnSpc>
                <a:spcPct val="93000"/>
              </a:lnSpc>
              <a:spcAft>
                <a:spcPct val="0"/>
              </a:spcAft>
              <a:buClr>
                <a:srgbClr val="000000"/>
              </a:buClr>
              <a:buSzPct val="100000"/>
              <a:buFont typeface="Times New Roman" pitchFamily="18" charset="0"/>
              <a:defRPr sz="2000">
                <a:solidFill>
                  <a:srgbClr val="000000"/>
                </a:solidFill>
                <a:latin typeface="Arial" pitchFamily="34" charset="0"/>
                <a:ea typeface="SimSun" pitchFamily="2" charset="-122"/>
              </a:defRPr>
            </a:lvl9pPr>
          </a:lstStyle>
          <a:p>
            <a:pPr algn="r" eaLnBrk="1" hangingPunct="1">
              <a:lnSpc>
                <a:spcPct val="150000"/>
              </a:lnSpc>
            </a:pPr>
            <a:r>
              <a:rPr lang="de-DE" sz="2000" b="1" dirty="0">
                <a:solidFill>
                  <a:srgbClr val="FF0000"/>
                </a:solidFill>
                <a:latin typeface="Times New Roman" pitchFamily="18" charset="0"/>
                <a:ea typeface="ＭＳ Ｐゴシック" pitchFamily="34" charset="-128"/>
              </a:rPr>
              <a:t>Machteingriff</a:t>
            </a:r>
            <a:endParaRPr lang="de-DE" sz="2000" b="1" u="sng" dirty="0">
              <a:solidFill>
                <a:schemeClr val="tx1"/>
              </a:solidFill>
              <a:latin typeface="Times New Roman" pitchFamily="18" charset="0"/>
              <a:ea typeface="ＭＳ Ｐゴシック" pitchFamily="34" charset="-128"/>
            </a:endParaRPr>
          </a:p>
          <a:p>
            <a:pPr algn="r" eaLnBrk="1" hangingPunct="1">
              <a:lnSpc>
                <a:spcPct val="150000"/>
              </a:lnSpc>
            </a:pPr>
            <a:r>
              <a:rPr lang="de-DE" sz="1600" b="1" dirty="0">
                <a:solidFill>
                  <a:schemeClr val="tx1"/>
                </a:solidFill>
                <a:latin typeface="Times New Roman" pitchFamily="18" charset="0"/>
                <a:ea typeface="ＭＳ Ｐゴシック" pitchFamily="34" charset="-128"/>
              </a:rPr>
              <a:t>Kooperation </a:t>
            </a:r>
          </a:p>
          <a:p>
            <a:pPr algn="r" eaLnBrk="1" hangingPunct="1">
              <a:lnSpc>
                <a:spcPct val="150000"/>
              </a:lnSpc>
            </a:pPr>
            <a:r>
              <a:rPr lang="de-DE" sz="1600" b="1" dirty="0">
                <a:solidFill>
                  <a:schemeClr val="tx1"/>
                </a:solidFill>
                <a:latin typeface="Times New Roman" pitchFamily="18" charset="0"/>
                <a:ea typeface="ＭＳ Ｐゴシック" pitchFamily="34" charset="-128"/>
              </a:rPr>
              <a:t>mit </a:t>
            </a:r>
          </a:p>
          <a:p>
            <a:pPr algn="r" eaLnBrk="1" hangingPunct="1">
              <a:lnSpc>
                <a:spcPct val="150000"/>
              </a:lnSpc>
            </a:pPr>
            <a:r>
              <a:rPr lang="de-DE" sz="1600" b="1" dirty="0">
                <a:solidFill>
                  <a:schemeClr val="tx1"/>
                </a:solidFill>
                <a:latin typeface="Times New Roman" pitchFamily="18" charset="0"/>
                <a:ea typeface="ＭＳ Ｐゴシック" pitchFamily="34" charset="-128"/>
              </a:rPr>
              <a:t>Strafverfolgungsbehörden</a:t>
            </a:r>
          </a:p>
          <a:p>
            <a:pPr algn="r" eaLnBrk="1" hangingPunct="1">
              <a:lnSpc>
                <a:spcPct val="150000"/>
              </a:lnSpc>
            </a:pPr>
            <a:r>
              <a:rPr lang="de-DE" sz="1600" b="1" dirty="0">
                <a:solidFill>
                  <a:schemeClr val="tx1"/>
                </a:solidFill>
                <a:latin typeface="Times New Roman" pitchFamily="18" charset="0"/>
                <a:ea typeface="ＭＳ Ｐゴシック" pitchFamily="34" charset="-128"/>
              </a:rPr>
              <a:t> und Jugendhilfe,</a:t>
            </a:r>
          </a:p>
        </p:txBody>
      </p:sp>
      <p:sp>
        <p:nvSpPr>
          <p:cNvPr id="14" name="Rechteck 13">
            <a:extLst>
              <a:ext uri="{FF2B5EF4-FFF2-40B4-BE49-F238E27FC236}">
                <a16:creationId xmlns:a16="http://schemas.microsoft.com/office/drawing/2014/main" id="{F97D09D8-AD8D-1480-87DD-D7537F34EB31}"/>
              </a:ext>
            </a:extLst>
          </p:cNvPr>
          <p:cNvSpPr>
            <a:spLocks noChangeArrowheads="1"/>
          </p:cNvSpPr>
          <p:nvPr/>
        </p:nvSpPr>
        <p:spPr bwMode="auto">
          <a:xfrm>
            <a:off x="3121025" y="5051407"/>
            <a:ext cx="2617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ＭＳ Ｐゴシック" charset="-128"/>
              </a:defRPr>
            </a:lvl1pPr>
            <a:lvl2pPr marL="742950" indent="-285750">
              <a:spcBef>
                <a:spcPct val="20000"/>
              </a:spcBef>
              <a:buChar char="–"/>
              <a:defRPr sz="2800">
                <a:solidFill>
                  <a:schemeClr val="tx1"/>
                </a:solidFill>
                <a:latin typeface="Times New Roman" charset="0"/>
                <a:ea typeface="ＭＳ Ｐゴシック" charset="-128"/>
              </a:defRPr>
            </a:lvl2pPr>
            <a:lvl3pPr marL="1143000" indent="-228600">
              <a:spcBef>
                <a:spcPct val="20000"/>
              </a:spcBef>
              <a:buChar char="•"/>
              <a:defRPr sz="2400">
                <a:solidFill>
                  <a:schemeClr val="tx1"/>
                </a:solidFill>
                <a:latin typeface="Times New Roman"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eaLnBrk="1" hangingPunct="1">
              <a:spcBef>
                <a:spcPct val="0"/>
              </a:spcBef>
              <a:buFontTx/>
              <a:buNone/>
              <a:defRPr/>
            </a:pPr>
            <a:r>
              <a:rPr lang="de-DE" altLang="x-none" sz="1200" b="1" dirty="0">
                <a:latin typeface="Cambria" pitchFamily="18" charset="0"/>
                <a:cs typeface="+mn-cs"/>
              </a:rPr>
              <a:t>und parallel  </a:t>
            </a:r>
          </a:p>
          <a:p>
            <a:pPr algn="ctr" eaLnBrk="1" hangingPunct="1">
              <a:spcBef>
                <a:spcPct val="0"/>
              </a:spcBef>
              <a:buFontTx/>
              <a:buNone/>
              <a:defRPr/>
            </a:pPr>
            <a:r>
              <a:rPr lang="de-DE" altLang="x-none" sz="1200" b="1" dirty="0">
                <a:latin typeface="Cambria" pitchFamily="18" charset="0"/>
                <a:cs typeface="+mn-cs"/>
              </a:rPr>
              <a:t>Angebot der </a:t>
            </a:r>
          </a:p>
          <a:p>
            <a:pPr algn="ctr" eaLnBrk="1" hangingPunct="1">
              <a:spcBef>
                <a:spcPct val="0"/>
              </a:spcBef>
              <a:buFontTx/>
              <a:buNone/>
              <a:defRPr/>
            </a:pPr>
            <a:r>
              <a:rPr lang="de-DE" altLang="x-none" sz="1200" b="1" dirty="0">
                <a:latin typeface="Cambria" pitchFamily="18" charset="0"/>
                <a:cs typeface="+mn-cs"/>
              </a:rPr>
              <a:t>rehabilitierenden</a:t>
            </a:r>
          </a:p>
          <a:p>
            <a:pPr algn="ctr" eaLnBrk="1" hangingPunct="1">
              <a:spcBef>
                <a:spcPct val="0"/>
              </a:spcBef>
              <a:buFontTx/>
              <a:buNone/>
              <a:defRPr/>
            </a:pPr>
            <a:r>
              <a:rPr lang="de-DE" altLang="x-none" sz="1200" b="1" dirty="0">
                <a:latin typeface="Cambria" pitchFamily="18" charset="0"/>
                <a:cs typeface="+mn-cs"/>
              </a:rPr>
              <a:t> Tatfolgenbearbeitung </a:t>
            </a:r>
          </a:p>
        </p:txBody>
      </p:sp>
      <p:sp>
        <p:nvSpPr>
          <p:cNvPr id="15" name="Textfeld 14">
            <a:extLst>
              <a:ext uri="{FF2B5EF4-FFF2-40B4-BE49-F238E27FC236}">
                <a16:creationId xmlns:a16="http://schemas.microsoft.com/office/drawing/2014/main" id="{1366DF53-7E7F-D04A-E115-045E03CF81FA}"/>
              </a:ext>
            </a:extLst>
          </p:cNvPr>
          <p:cNvSpPr txBox="1"/>
          <p:nvPr/>
        </p:nvSpPr>
        <p:spPr>
          <a:xfrm>
            <a:off x="7340788" y="6052423"/>
            <a:ext cx="6100762" cy="646331"/>
          </a:xfrm>
          <a:prstGeom prst="rect">
            <a:avLst/>
          </a:prstGeom>
          <a:noFill/>
        </p:spPr>
        <p:txBody>
          <a:bodyPr wrap="square">
            <a:spAutoFit/>
          </a:bodyPr>
          <a:lstStyle/>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Referat für Bildung und Sport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Zentraler Schulpsychologischer Dienst</a:t>
            </a:r>
          </a:p>
          <a:p>
            <a:pPr algn="ctr">
              <a:lnSpc>
                <a:spcPct val="100000"/>
              </a:lnSpc>
              <a:spcAft>
                <a:spcPts val="0"/>
              </a:spcAft>
            </a:pPr>
            <a:r>
              <a:rPr lang="de-DE"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Dagmar Cordes</a:t>
            </a:r>
            <a:endParaRPr lang="de-DE" sz="1200" dirty="0"/>
          </a:p>
        </p:txBody>
      </p:sp>
    </p:spTree>
    <p:extLst>
      <p:ext uri="{BB962C8B-B14F-4D97-AF65-F5344CB8AC3E}">
        <p14:creationId xmlns:p14="http://schemas.microsoft.com/office/powerpoint/2010/main" val="11191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P spid="13" grpId="0" animBg="1"/>
      <p:bldP spid="14" grpId="0"/>
    </p:bldLst>
  </p:timing>
</p:sld>
</file>

<file path=ppt/theme/theme1.xml><?xml version="1.0" encoding="utf-8"?>
<a:theme xmlns:a="http://schemas.openxmlformats.org/drawingml/2006/main" name="1_Office">
  <a:themeElements>
    <a:clrScheme name="Benutzerdefiniert 13">
      <a:dk1>
        <a:srgbClr val="000000"/>
      </a:dk1>
      <a:lt1>
        <a:srgbClr val="FFFFFF"/>
      </a:lt1>
      <a:dk2>
        <a:srgbClr val="003444"/>
      </a:dk2>
      <a:lt2>
        <a:srgbClr val="F5F5F5"/>
      </a:lt2>
      <a:accent1>
        <a:srgbClr val="FF5E34"/>
      </a:accent1>
      <a:accent2>
        <a:srgbClr val="E1D7FF"/>
      </a:accent2>
      <a:accent3>
        <a:srgbClr val="9A9BB8"/>
      </a:accent3>
      <a:accent4>
        <a:srgbClr val="BFBFBF"/>
      </a:accent4>
      <a:accent5>
        <a:srgbClr val="D1D1E8"/>
      </a:accent5>
      <a:accent6>
        <a:srgbClr val="AFC2B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a:srgbClr val="FDE0D2"/>
    </a:custClr>
    <a:custClr>
      <a:srgbClr val="F4C7A8"/>
    </a:custClr>
    <a:custClr>
      <a:srgbClr val="EAAA87"/>
    </a:custClr>
    <a:custClr>
      <a:srgbClr val="B58A75"/>
    </a:custClr>
    <a:custClr>
      <a:srgbClr val="9D7860"/>
    </a:custClr>
    <a:custClr>
      <a:srgbClr val="644F42"/>
    </a:custClr>
    <a:custClr>
      <a:srgbClr val="D2A342"/>
    </a:custClr>
    <a:custClr>
      <a:srgbClr val="CEC2AB"/>
    </a:custClr>
    <a:custClr>
      <a:srgbClr val="EAE0C4"/>
    </a:custClr>
    <a:custClr>
      <a:srgbClr val="F2E8D1"/>
    </a:custClr>
    <a:custClr>
      <a:srgbClr val="F5F5F5"/>
    </a:custClr>
    <a:custClr>
      <a:srgbClr val="E5E5E5"/>
    </a:custClr>
    <a:custClr>
      <a:srgbClr val="D9D9D9"/>
    </a:custClr>
    <a:custClr>
      <a:srgbClr val="BFBFBF"/>
    </a:custClr>
    <a:custClr>
      <a:srgbClr val="808080"/>
    </a:custClr>
    <a:custClr>
      <a:srgbClr val="404040"/>
    </a:custClr>
    <a:custClr>
      <a:srgbClr val="171717"/>
    </a:custClr>
    <a:custClr>
      <a:srgbClr val="FFFFFF"/>
    </a:custClr>
    <a:custClr>
      <a:srgbClr val="FFFFFF"/>
    </a:custClr>
    <a:custClr>
      <a:srgbClr val="FFFFFF"/>
    </a:custClr>
  </a:custClrLst>
  <a:extLst>
    <a:ext uri="{05A4C25C-085E-4340-85A3-A5531E510DB2}">
      <thm15:themeFamily xmlns:thm15="http://schemas.microsoft.com/office/thememl/2012/main" name="Vorlage_PowerPoint_2024-09-21.potx" id="{DD33ACB2-64AA-4448-A6A6-79FBED7D7709}" vid="{6A9F5835-0724-4985-B7AD-F53830F263A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Breitbild</PresentationFormat>
  <Paragraphs>429</Paragraphs>
  <Slides>22</Slides>
  <Notes>1</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22</vt:i4>
      </vt:variant>
    </vt:vector>
  </HeadingPairs>
  <TitlesOfParts>
    <vt:vector size="33" baseType="lpstr">
      <vt:lpstr>SimSun</vt:lpstr>
      <vt:lpstr>Aptos</vt:lpstr>
      <vt:lpstr>Arial</vt:lpstr>
      <vt:lpstr>Arial Unicode MS</vt:lpstr>
      <vt:lpstr>Calibri</vt:lpstr>
      <vt:lpstr>Cambria</vt:lpstr>
      <vt:lpstr>Courier New</vt:lpstr>
      <vt:lpstr>StarSymbol</vt:lpstr>
      <vt:lpstr>Times New Roman</vt:lpstr>
      <vt:lpstr>Wingdings</vt:lpstr>
      <vt:lpstr>1_Office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Dagmar Cordes</dc:creator>
  <cp:lastModifiedBy>Mario Bilotta</cp:lastModifiedBy>
  <cp:revision>3</cp:revision>
  <dcterms:created xsi:type="dcterms:W3CDTF">2025-08-01T07:52:10Z</dcterms:created>
  <dcterms:modified xsi:type="dcterms:W3CDTF">2025-08-04T06:34:50Z</dcterms:modified>
</cp:coreProperties>
</file>